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52" r:id="rId4"/>
    <p:sldId id="351" r:id="rId5"/>
    <p:sldId id="348" r:id="rId6"/>
    <p:sldId id="354" r:id="rId7"/>
    <p:sldId id="349" r:id="rId8"/>
    <p:sldId id="353" r:id="rId9"/>
    <p:sldId id="355" r:id="rId10"/>
    <p:sldId id="347" r:id="rId11"/>
    <p:sldId id="350" r:id="rId12"/>
    <p:sldId id="263" r:id="rId13"/>
  </p:sldIdLst>
  <p:sldSz cx="20104100" cy="11309350"/>
  <p:notesSz cx="9872663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690"/>
  </p:normalViewPr>
  <p:slideViewPr>
    <p:cSldViewPr>
      <p:cViewPr varScale="1">
        <p:scale>
          <a:sx n="65" d="100"/>
          <a:sy n="65" d="100"/>
        </p:scale>
        <p:origin x="123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15432"/>
            <a:ext cx="20104100" cy="2293620"/>
          </a:xfrm>
          <a:custGeom>
            <a:avLst/>
            <a:gdLst/>
            <a:ahLst/>
            <a:cxnLst/>
            <a:rect l="l" t="t" r="r" b="b"/>
            <a:pathLst>
              <a:path w="20104100" h="2293620">
                <a:moveTo>
                  <a:pt x="20104099" y="0"/>
                </a:moveTo>
                <a:lnTo>
                  <a:pt x="0" y="0"/>
                </a:lnTo>
                <a:lnTo>
                  <a:pt x="0" y="2293123"/>
                </a:lnTo>
                <a:lnTo>
                  <a:pt x="20104099" y="229312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10484" y="10261987"/>
            <a:ext cx="1911350" cy="445134"/>
          </a:xfrm>
          <a:custGeom>
            <a:avLst/>
            <a:gdLst/>
            <a:ahLst/>
            <a:cxnLst/>
            <a:rect l="l" t="t" r="r" b="b"/>
            <a:pathLst>
              <a:path w="1911350" h="445134">
                <a:moveTo>
                  <a:pt x="212864" y="294716"/>
                </a:moveTo>
                <a:lnTo>
                  <a:pt x="76123" y="294716"/>
                </a:lnTo>
                <a:lnTo>
                  <a:pt x="76123" y="17856"/>
                </a:lnTo>
                <a:lnTo>
                  <a:pt x="0" y="17856"/>
                </a:lnTo>
                <a:lnTo>
                  <a:pt x="0" y="294716"/>
                </a:lnTo>
                <a:lnTo>
                  <a:pt x="0" y="354406"/>
                </a:lnTo>
                <a:lnTo>
                  <a:pt x="212864" y="354406"/>
                </a:lnTo>
                <a:lnTo>
                  <a:pt x="212864" y="294716"/>
                </a:lnTo>
                <a:close/>
              </a:path>
              <a:path w="1911350" h="445134">
                <a:moveTo>
                  <a:pt x="473354" y="193598"/>
                </a:moveTo>
                <a:lnTo>
                  <a:pt x="465836" y="151777"/>
                </a:lnTo>
                <a:lnTo>
                  <a:pt x="465734" y="151206"/>
                </a:lnTo>
                <a:lnTo>
                  <a:pt x="444449" y="122999"/>
                </a:lnTo>
                <a:lnTo>
                  <a:pt x="412076" y="107391"/>
                </a:lnTo>
                <a:lnTo>
                  <a:pt x="412661" y="107391"/>
                </a:lnTo>
                <a:lnTo>
                  <a:pt x="370446" y="102438"/>
                </a:lnTo>
                <a:lnTo>
                  <a:pt x="328409" y="107391"/>
                </a:lnTo>
                <a:lnTo>
                  <a:pt x="294259" y="122643"/>
                </a:lnTo>
                <a:lnTo>
                  <a:pt x="270598" y="148831"/>
                </a:lnTo>
                <a:lnTo>
                  <a:pt x="260019" y="186563"/>
                </a:lnTo>
                <a:lnTo>
                  <a:pt x="324396" y="186563"/>
                </a:lnTo>
                <a:lnTo>
                  <a:pt x="328345" y="172212"/>
                </a:lnTo>
                <a:lnTo>
                  <a:pt x="336308" y="161239"/>
                </a:lnTo>
                <a:lnTo>
                  <a:pt x="348767" y="154228"/>
                </a:lnTo>
                <a:lnTo>
                  <a:pt x="366204" y="151777"/>
                </a:lnTo>
                <a:lnTo>
                  <a:pt x="385533" y="154724"/>
                </a:lnTo>
                <a:lnTo>
                  <a:pt x="397814" y="163410"/>
                </a:lnTo>
                <a:lnTo>
                  <a:pt x="404279" y="177546"/>
                </a:lnTo>
                <a:lnTo>
                  <a:pt x="406158" y="196888"/>
                </a:lnTo>
                <a:lnTo>
                  <a:pt x="406158" y="206756"/>
                </a:lnTo>
                <a:lnTo>
                  <a:pt x="406158" y="247167"/>
                </a:lnTo>
                <a:lnTo>
                  <a:pt x="406158" y="267855"/>
                </a:lnTo>
                <a:lnTo>
                  <a:pt x="402196" y="285711"/>
                </a:lnTo>
                <a:lnTo>
                  <a:pt x="402094" y="286169"/>
                </a:lnTo>
                <a:lnTo>
                  <a:pt x="390893" y="299923"/>
                </a:lnTo>
                <a:lnTo>
                  <a:pt x="374040" y="308559"/>
                </a:lnTo>
                <a:lnTo>
                  <a:pt x="353047" y="311556"/>
                </a:lnTo>
                <a:lnTo>
                  <a:pt x="336969" y="309448"/>
                </a:lnTo>
                <a:lnTo>
                  <a:pt x="325856" y="303453"/>
                </a:lnTo>
                <a:lnTo>
                  <a:pt x="319417" y="294106"/>
                </a:lnTo>
                <a:lnTo>
                  <a:pt x="317347" y="281940"/>
                </a:lnTo>
                <a:lnTo>
                  <a:pt x="321564" y="265417"/>
                </a:lnTo>
                <a:lnTo>
                  <a:pt x="333794" y="254685"/>
                </a:lnTo>
                <a:lnTo>
                  <a:pt x="353428" y="248907"/>
                </a:lnTo>
                <a:lnTo>
                  <a:pt x="379844" y="247167"/>
                </a:lnTo>
                <a:lnTo>
                  <a:pt x="406158" y="247167"/>
                </a:lnTo>
                <a:lnTo>
                  <a:pt x="406158" y="206756"/>
                </a:lnTo>
                <a:lnTo>
                  <a:pt x="378421" y="206756"/>
                </a:lnTo>
                <a:lnTo>
                  <a:pt x="326745" y="211023"/>
                </a:lnTo>
                <a:lnTo>
                  <a:pt x="286334" y="224739"/>
                </a:lnTo>
                <a:lnTo>
                  <a:pt x="260019" y="249186"/>
                </a:lnTo>
                <a:lnTo>
                  <a:pt x="250609" y="285711"/>
                </a:lnTo>
                <a:lnTo>
                  <a:pt x="257187" y="318973"/>
                </a:lnTo>
                <a:lnTo>
                  <a:pt x="274993" y="341744"/>
                </a:lnTo>
                <a:lnTo>
                  <a:pt x="301167" y="354825"/>
                </a:lnTo>
                <a:lnTo>
                  <a:pt x="332841" y="359016"/>
                </a:lnTo>
                <a:lnTo>
                  <a:pt x="358724" y="356349"/>
                </a:lnTo>
                <a:lnTo>
                  <a:pt x="379133" y="349021"/>
                </a:lnTo>
                <a:lnTo>
                  <a:pt x="394970" y="337997"/>
                </a:lnTo>
                <a:lnTo>
                  <a:pt x="407098" y="324243"/>
                </a:lnTo>
                <a:lnTo>
                  <a:pt x="407098" y="353847"/>
                </a:lnTo>
                <a:lnTo>
                  <a:pt x="473354" y="353847"/>
                </a:lnTo>
                <a:lnTo>
                  <a:pt x="473354" y="324243"/>
                </a:lnTo>
                <a:lnTo>
                  <a:pt x="473354" y="311556"/>
                </a:lnTo>
                <a:lnTo>
                  <a:pt x="473354" y="247167"/>
                </a:lnTo>
                <a:lnTo>
                  <a:pt x="473354" y="193598"/>
                </a:lnTo>
                <a:close/>
              </a:path>
              <a:path w="1911350" h="445134">
                <a:moveTo>
                  <a:pt x="903325" y="353860"/>
                </a:moveTo>
                <a:lnTo>
                  <a:pt x="822693" y="224155"/>
                </a:lnTo>
                <a:lnTo>
                  <a:pt x="814514" y="211010"/>
                </a:lnTo>
                <a:lnTo>
                  <a:pt x="841959" y="199224"/>
                </a:lnTo>
                <a:lnTo>
                  <a:pt x="878344" y="155409"/>
                </a:lnTo>
                <a:lnTo>
                  <a:pt x="883589" y="119824"/>
                </a:lnTo>
                <a:lnTo>
                  <a:pt x="874814" y="76123"/>
                </a:lnTo>
                <a:lnTo>
                  <a:pt x="874496" y="74561"/>
                </a:lnTo>
                <a:lnTo>
                  <a:pt x="848525" y="42760"/>
                </a:lnTo>
                <a:lnTo>
                  <a:pt x="809345" y="24803"/>
                </a:lnTo>
                <a:lnTo>
                  <a:pt x="809345" y="124066"/>
                </a:lnTo>
                <a:lnTo>
                  <a:pt x="805738" y="145313"/>
                </a:lnTo>
                <a:lnTo>
                  <a:pt x="794943" y="160426"/>
                </a:lnTo>
                <a:lnTo>
                  <a:pt x="777024" y="169456"/>
                </a:lnTo>
                <a:lnTo>
                  <a:pt x="752017" y="172466"/>
                </a:lnTo>
                <a:lnTo>
                  <a:pt x="709256" y="172466"/>
                </a:lnTo>
                <a:lnTo>
                  <a:pt x="709256" y="76123"/>
                </a:lnTo>
                <a:lnTo>
                  <a:pt x="752017" y="76123"/>
                </a:lnTo>
                <a:lnTo>
                  <a:pt x="794423" y="86283"/>
                </a:lnTo>
                <a:lnTo>
                  <a:pt x="809256" y="121704"/>
                </a:lnTo>
                <a:lnTo>
                  <a:pt x="809345" y="124066"/>
                </a:lnTo>
                <a:lnTo>
                  <a:pt x="809345" y="24803"/>
                </a:lnTo>
                <a:lnTo>
                  <a:pt x="807656" y="24015"/>
                </a:lnTo>
                <a:lnTo>
                  <a:pt x="753897" y="17856"/>
                </a:lnTo>
                <a:lnTo>
                  <a:pt x="633590" y="17856"/>
                </a:lnTo>
                <a:lnTo>
                  <a:pt x="633590" y="353860"/>
                </a:lnTo>
                <a:lnTo>
                  <a:pt x="709256" y="353860"/>
                </a:lnTo>
                <a:lnTo>
                  <a:pt x="709256" y="224155"/>
                </a:lnTo>
                <a:lnTo>
                  <a:pt x="742137" y="224155"/>
                </a:lnTo>
                <a:lnTo>
                  <a:pt x="822490" y="353860"/>
                </a:lnTo>
                <a:lnTo>
                  <a:pt x="903325" y="353860"/>
                </a:lnTo>
                <a:close/>
              </a:path>
              <a:path w="1911350" h="445134">
                <a:moveTo>
                  <a:pt x="1122730" y="0"/>
                </a:moveTo>
                <a:lnTo>
                  <a:pt x="1051306" y="0"/>
                </a:lnTo>
                <a:lnTo>
                  <a:pt x="1024509" y="74714"/>
                </a:lnTo>
                <a:lnTo>
                  <a:pt x="1073861" y="74714"/>
                </a:lnTo>
                <a:lnTo>
                  <a:pt x="1122730" y="0"/>
                </a:lnTo>
                <a:close/>
              </a:path>
              <a:path w="1911350" h="445134">
                <a:moveTo>
                  <a:pt x="1173022" y="227444"/>
                </a:moveTo>
                <a:lnTo>
                  <a:pt x="1169035" y="204419"/>
                </a:lnTo>
                <a:lnTo>
                  <a:pt x="1163218" y="170840"/>
                </a:lnTo>
                <a:lnTo>
                  <a:pt x="1148715" y="149440"/>
                </a:lnTo>
                <a:lnTo>
                  <a:pt x="1136891" y="131991"/>
                </a:lnTo>
                <a:lnTo>
                  <a:pt x="1106754" y="114350"/>
                </a:lnTo>
                <a:lnTo>
                  <a:pt x="1106754" y="204419"/>
                </a:lnTo>
                <a:lnTo>
                  <a:pt x="996797" y="204419"/>
                </a:lnTo>
                <a:lnTo>
                  <a:pt x="1003490" y="181152"/>
                </a:lnTo>
                <a:lnTo>
                  <a:pt x="1015479" y="163880"/>
                </a:lnTo>
                <a:lnTo>
                  <a:pt x="1032217" y="153136"/>
                </a:lnTo>
                <a:lnTo>
                  <a:pt x="1053185" y="149440"/>
                </a:lnTo>
                <a:lnTo>
                  <a:pt x="1074902" y="152806"/>
                </a:lnTo>
                <a:lnTo>
                  <a:pt x="1091247" y="163004"/>
                </a:lnTo>
                <a:lnTo>
                  <a:pt x="1101953" y="180162"/>
                </a:lnTo>
                <a:lnTo>
                  <a:pt x="1106754" y="204419"/>
                </a:lnTo>
                <a:lnTo>
                  <a:pt x="1106754" y="114350"/>
                </a:lnTo>
                <a:lnTo>
                  <a:pt x="1098677" y="109613"/>
                </a:lnTo>
                <a:lnTo>
                  <a:pt x="1053185" y="102438"/>
                </a:lnTo>
                <a:lnTo>
                  <a:pt x="1003312" y="111506"/>
                </a:lnTo>
                <a:lnTo>
                  <a:pt x="963206" y="137274"/>
                </a:lnTo>
                <a:lnTo>
                  <a:pt x="936485" y="177584"/>
                </a:lnTo>
                <a:lnTo>
                  <a:pt x="926782" y="230263"/>
                </a:lnTo>
                <a:lnTo>
                  <a:pt x="926782" y="234010"/>
                </a:lnTo>
                <a:lnTo>
                  <a:pt x="936383" y="286651"/>
                </a:lnTo>
                <a:lnTo>
                  <a:pt x="963079" y="325945"/>
                </a:lnTo>
                <a:lnTo>
                  <a:pt x="1003706" y="350520"/>
                </a:lnTo>
                <a:lnTo>
                  <a:pt x="1055065" y="359029"/>
                </a:lnTo>
                <a:lnTo>
                  <a:pt x="1100645" y="353568"/>
                </a:lnTo>
                <a:lnTo>
                  <a:pt x="1136002" y="337578"/>
                </a:lnTo>
                <a:lnTo>
                  <a:pt x="1160272" y="311632"/>
                </a:lnTo>
                <a:lnTo>
                  <a:pt x="1160627" y="310603"/>
                </a:lnTo>
                <a:lnTo>
                  <a:pt x="1172540" y="276301"/>
                </a:lnTo>
                <a:lnTo>
                  <a:pt x="1108163" y="276301"/>
                </a:lnTo>
                <a:lnTo>
                  <a:pt x="1102804" y="290385"/>
                </a:lnTo>
                <a:lnTo>
                  <a:pt x="1092771" y="301205"/>
                </a:lnTo>
                <a:lnTo>
                  <a:pt x="1077633" y="308152"/>
                </a:lnTo>
                <a:lnTo>
                  <a:pt x="1056932" y="310603"/>
                </a:lnTo>
                <a:lnTo>
                  <a:pt x="1032002" y="306298"/>
                </a:lnTo>
                <a:lnTo>
                  <a:pt x="1013180" y="293751"/>
                </a:lnTo>
                <a:lnTo>
                  <a:pt x="1000975" y="273545"/>
                </a:lnTo>
                <a:lnTo>
                  <a:pt x="995857" y="246227"/>
                </a:lnTo>
                <a:lnTo>
                  <a:pt x="1173022" y="246227"/>
                </a:lnTo>
                <a:lnTo>
                  <a:pt x="1173022" y="227444"/>
                </a:lnTo>
                <a:close/>
              </a:path>
              <a:path w="1911350" h="445134">
                <a:moveTo>
                  <a:pt x="1466100" y="108077"/>
                </a:moveTo>
                <a:lnTo>
                  <a:pt x="1400314" y="108077"/>
                </a:lnTo>
                <a:lnTo>
                  <a:pt x="1400314" y="221335"/>
                </a:lnTo>
                <a:lnTo>
                  <a:pt x="1400314" y="224612"/>
                </a:lnTo>
                <a:lnTo>
                  <a:pt x="1395869" y="252768"/>
                </a:lnTo>
                <a:lnTo>
                  <a:pt x="1383233" y="274027"/>
                </a:lnTo>
                <a:lnTo>
                  <a:pt x="1364170" y="287223"/>
                </a:lnTo>
                <a:lnTo>
                  <a:pt x="1339710" y="291820"/>
                </a:lnTo>
                <a:lnTo>
                  <a:pt x="1316393" y="287223"/>
                </a:lnTo>
                <a:lnTo>
                  <a:pt x="1298105" y="274027"/>
                </a:lnTo>
                <a:lnTo>
                  <a:pt x="1286167" y="253161"/>
                </a:lnTo>
                <a:lnTo>
                  <a:pt x="1281887" y="225564"/>
                </a:lnTo>
                <a:lnTo>
                  <a:pt x="1281963" y="221335"/>
                </a:lnTo>
                <a:lnTo>
                  <a:pt x="1285786" y="194183"/>
                </a:lnTo>
                <a:lnTo>
                  <a:pt x="1297228" y="172808"/>
                </a:lnTo>
                <a:lnTo>
                  <a:pt x="1315796" y="159029"/>
                </a:lnTo>
                <a:lnTo>
                  <a:pt x="1341120" y="154139"/>
                </a:lnTo>
                <a:lnTo>
                  <a:pt x="1366024" y="158750"/>
                </a:lnTo>
                <a:lnTo>
                  <a:pt x="1384630" y="172046"/>
                </a:lnTo>
                <a:lnTo>
                  <a:pt x="1396288" y="193192"/>
                </a:lnTo>
                <a:lnTo>
                  <a:pt x="1400314" y="221335"/>
                </a:lnTo>
                <a:lnTo>
                  <a:pt x="1400314" y="108077"/>
                </a:lnTo>
                <a:lnTo>
                  <a:pt x="1398447" y="108077"/>
                </a:lnTo>
                <a:lnTo>
                  <a:pt x="1398447" y="144741"/>
                </a:lnTo>
                <a:lnTo>
                  <a:pt x="1385925" y="127622"/>
                </a:lnTo>
                <a:lnTo>
                  <a:pt x="1369136" y="114249"/>
                </a:lnTo>
                <a:lnTo>
                  <a:pt x="1347495" y="105549"/>
                </a:lnTo>
                <a:lnTo>
                  <a:pt x="1320431" y="102438"/>
                </a:lnTo>
                <a:lnTo>
                  <a:pt x="1277772" y="111252"/>
                </a:lnTo>
                <a:lnTo>
                  <a:pt x="1243482" y="135915"/>
                </a:lnTo>
                <a:lnTo>
                  <a:pt x="1220647" y="173812"/>
                </a:lnTo>
                <a:lnTo>
                  <a:pt x="1212519" y="221335"/>
                </a:lnTo>
                <a:lnTo>
                  <a:pt x="1212430" y="221805"/>
                </a:lnTo>
                <a:lnTo>
                  <a:pt x="1212354" y="225564"/>
                </a:lnTo>
                <a:lnTo>
                  <a:pt x="1220597" y="274027"/>
                </a:lnTo>
                <a:lnTo>
                  <a:pt x="1220698" y="274650"/>
                </a:lnTo>
                <a:lnTo>
                  <a:pt x="1243545" y="311619"/>
                </a:lnTo>
                <a:lnTo>
                  <a:pt x="1277569" y="334924"/>
                </a:lnTo>
                <a:lnTo>
                  <a:pt x="1319491" y="343039"/>
                </a:lnTo>
                <a:lnTo>
                  <a:pt x="1345184" y="339293"/>
                </a:lnTo>
                <a:lnTo>
                  <a:pt x="1367434" y="329234"/>
                </a:lnTo>
                <a:lnTo>
                  <a:pt x="1385443" y="314693"/>
                </a:lnTo>
                <a:lnTo>
                  <a:pt x="1398447" y="297459"/>
                </a:lnTo>
                <a:lnTo>
                  <a:pt x="1398397" y="334924"/>
                </a:lnTo>
                <a:lnTo>
                  <a:pt x="1394561" y="360235"/>
                </a:lnTo>
                <a:lnTo>
                  <a:pt x="1382928" y="379095"/>
                </a:lnTo>
                <a:lnTo>
                  <a:pt x="1363548" y="390740"/>
                </a:lnTo>
                <a:lnTo>
                  <a:pt x="1336408" y="394716"/>
                </a:lnTo>
                <a:lnTo>
                  <a:pt x="1313815" y="392176"/>
                </a:lnTo>
                <a:lnTo>
                  <a:pt x="1297698" y="384975"/>
                </a:lnTo>
                <a:lnTo>
                  <a:pt x="1287310" y="373710"/>
                </a:lnTo>
                <a:lnTo>
                  <a:pt x="1281887" y="359016"/>
                </a:lnTo>
                <a:lnTo>
                  <a:pt x="1214234" y="359016"/>
                </a:lnTo>
                <a:lnTo>
                  <a:pt x="1224927" y="393788"/>
                </a:lnTo>
                <a:lnTo>
                  <a:pt x="1248003" y="420801"/>
                </a:lnTo>
                <a:lnTo>
                  <a:pt x="1284732" y="438315"/>
                </a:lnTo>
                <a:lnTo>
                  <a:pt x="1336408" y="444538"/>
                </a:lnTo>
                <a:lnTo>
                  <a:pt x="1390700" y="437603"/>
                </a:lnTo>
                <a:lnTo>
                  <a:pt x="1431391" y="416877"/>
                </a:lnTo>
                <a:lnTo>
                  <a:pt x="1457007" y="382485"/>
                </a:lnTo>
                <a:lnTo>
                  <a:pt x="1466037" y="334924"/>
                </a:lnTo>
                <a:lnTo>
                  <a:pt x="1466100" y="297459"/>
                </a:lnTo>
                <a:lnTo>
                  <a:pt x="1466100" y="291820"/>
                </a:lnTo>
                <a:lnTo>
                  <a:pt x="1466100" y="154139"/>
                </a:lnTo>
                <a:lnTo>
                  <a:pt x="1466100" y="144741"/>
                </a:lnTo>
                <a:lnTo>
                  <a:pt x="1466100" y="108077"/>
                </a:lnTo>
                <a:close/>
              </a:path>
              <a:path w="1911350" h="445134">
                <a:moveTo>
                  <a:pt x="1600682" y="108077"/>
                </a:moveTo>
                <a:lnTo>
                  <a:pt x="1533017" y="108077"/>
                </a:lnTo>
                <a:lnTo>
                  <a:pt x="1533017" y="353834"/>
                </a:lnTo>
                <a:lnTo>
                  <a:pt x="1600682" y="353834"/>
                </a:lnTo>
                <a:lnTo>
                  <a:pt x="1600682" y="108077"/>
                </a:lnTo>
                <a:close/>
              </a:path>
              <a:path w="1911350" h="445134">
                <a:moveTo>
                  <a:pt x="1605394" y="37592"/>
                </a:moveTo>
                <a:lnTo>
                  <a:pt x="1602409" y="22872"/>
                </a:lnTo>
                <a:lnTo>
                  <a:pt x="1594167" y="11099"/>
                </a:lnTo>
                <a:lnTo>
                  <a:pt x="1581797" y="3289"/>
                </a:lnTo>
                <a:lnTo>
                  <a:pt x="1566379" y="469"/>
                </a:lnTo>
                <a:lnTo>
                  <a:pt x="1551241" y="3289"/>
                </a:lnTo>
                <a:lnTo>
                  <a:pt x="1539011" y="11099"/>
                </a:lnTo>
                <a:lnTo>
                  <a:pt x="1530832" y="22872"/>
                </a:lnTo>
                <a:lnTo>
                  <a:pt x="1527860" y="37592"/>
                </a:lnTo>
                <a:lnTo>
                  <a:pt x="1530832" y="52324"/>
                </a:lnTo>
                <a:lnTo>
                  <a:pt x="1539011" y="64084"/>
                </a:lnTo>
                <a:lnTo>
                  <a:pt x="1551241" y="71894"/>
                </a:lnTo>
                <a:lnTo>
                  <a:pt x="1566379" y="74714"/>
                </a:lnTo>
                <a:lnTo>
                  <a:pt x="1581797" y="71894"/>
                </a:lnTo>
                <a:lnTo>
                  <a:pt x="1594167" y="64084"/>
                </a:lnTo>
                <a:lnTo>
                  <a:pt x="1602409" y="52324"/>
                </a:lnTo>
                <a:lnTo>
                  <a:pt x="1605394" y="37592"/>
                </a:lnTo>
                <a:close/>
              </a:path>
              <a:path w="1911350" h="445134">
                <a:moveTo>
                  <a:pt x="1911197" y="228384"/>
                </a:moveTo>
                <a:lnTo>
                  <a:pt x="1901393" y="176390"/>
                </a:lnTo>
                <a:lnTo>
                  <a:pt x="1886178" y="154139"/>
                </a:lnTo>
                <a:lnTo>
                  <a:pt x="1874266" y="136690"/>
                </a:lnTo>
                <a:lnTo>
                  <a:pt x="1842020" y="116751"/>
                </a:lnTo>
                <a:lnTo>
                  <a:pt x="1842020" y="228384"/>
                </a:lnTo>
                <a:lnTo>
                  <a:pt x="1842020" y="233553"/>
                </a:lnTo>
                <a:lnTo>
                  <a:pt x="1826336" y="287413"/>
                </a:lnTo>
                <a:lnTo>
                  <a:pt x="1781987" y="307327"/>
                </a:lnTo>
                <a:lnTo>
                  <a:pt x="1756371" y="302196"/>
                </a:lnTo>
                <a:lnTo>
                  <a:pt x="1737537" y="287413"/>
                </a:lnTo>
                <a:lnTo>
                  <a:pt x="1736534" y="285470"/>
                </a:lnTo>
                <a:lnTo>
                  <a:pt x="1725917" y="263906"/>
                </a:lnTo>
                <a:lnTo>
                  <a:pt x="1725815" y="263715"/>
                </a:lnTo>
                <a:lnTo>
                  <a:pt x="1722018" y="233553"/>
                </a:lnTo>
                <a:lnTo>
                  <a:pt x="1721891" y="232600"/>
                </a:lnTo>
                <a:lnTo>
                  <a:pt x="1721840" y="228384"/>
                </a:lnTo>
                <a:lnTo>
                  <a:pt x="1737817" y="173634"/>
                </a:lnTo>
                <a:lnTo>
                  <a:pt x="1781987" y="154139"/>
                </a:lnTo>
                <a:lnTo>
                  <a:pt x="1807438" y="159270"/>
                </a:lnTo>
                <a:lnTo>
                  <a:pt x="1826336" y="174104"/>
                </a:lnTo>
                <a:lnTo>
                  <a:pt x="1838096" y="197751"/>
                </a:lnTo>
                <a:lnTo>
                  <a:pt x="1842020" y="228384"/>
                </a:lnTo>
                <a:lnTo>
                  <a:pt x="1842020" y="116751"/>
                </a:lnTo>
                <a:lnTo>
                  <a:pt x="1833308" y="111353"/>
                </a:lnTo>
                <a:lnTo>
                  <a:pt x="1781987" y="102438"/>
                </a:lnTo>
                <a:lnTo>
                  <a:pt x="1730603" y="111506"/>
                </a:lnTo>
                <a:lnTo>
                  <a:pt x="1689481" y="137210"/>
                </a:lnTo>
                <a:lnTo>
                  <a:pt x="1662176" y="177380"/>
                </a:lnTo>
                <a:lnTo>
                  <a:pt x="1652384" y="229323"/>
                </a:lnTo>
                <a:lnTo>
                  <a:pt x="1652295" y="233553"/>
                </a:lnTo>
                <a:lnTo>
                  <a:pt x="1662176" y="285470"/>
                </a:lnTo>
                <a:lnTo>
                  <a:pt x="1689417" y="325005"/>
                </a:lnTo>
                <a:lnTo>
                  <a:pt x="1730400" y="350177"/>
                </a:lnTo>
                <a:lnTo>
                  <a:pt x="1781517" y="359003"/>
                </a:lnTo>
                <a:lnTo>
                  <a:pt x="1832394" y="350177"/>
                </a:lnTo>
                <a:lnTo>
                  <a:pt x="1832762" y="350177"/>
                </a:lnTo>
                <a:lnTo>
                  <a:pt x="1874024" y="324650"/>
                </a:lnTo>
                <a:lnTo>
                  <a:pt x="1885848" y="307327"/>
                </a:lnTo>
                <a:lnTo>
                  <a:pt x="1901317" y="284670"/>
                </a:lnTo>
                <a:lnTo>
                  <a:pt x="1911121" y="232600"/>
                </a:lnTo>
                <a:lnTo>
                  <a:pt x="1911197" y="228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3490" y="10364428"/>
            <a:ext cx="230725" cy="25139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9236" y="10752070"/>
            <a:ext cx="465289" cy="1557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6584" y="10791444"/>
            <a:ext cx="169738" cy="1555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002" y="10791447"/>
            <a:ext cx="93588" cy="11446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9590" y="10791450"/>
            <a:ext cx="103274" cy="11639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934309" y="10838361"/>
            <a:ext cx="46355" cy="17145"/>
          </a:xfrm>
          <a:custGeom>
            <a:avLst/>
            <a:gdLst/>
            <a:ahLst/>
            <a:cxnLst/>
            <a:rect l="l" t="t" r="r" b="b"/>
            <a:pathLst>
              <a:path w="46354" h="17145">
                <a:moveTo>
                  <a:pt x="46050" y="0"/>
                </a:moveTo>
                <a:lnTo>
                  <a:pt x="0" y="0"/>
                </a:lnTo>
                <a:lnTo>
                  <a:pt x="0" y="16774"/>
                </a:lnTo>
                <a:lnTo>
                  <a:pt x="46050" y="16774"/>
                </a:lnTo>
                <a:lnTo>
                  <a:pt x="46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10977" y="10739593"/>
            <a:ext cx="220966" cy="1663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52539" y="10743040"/>
            <a:ext cx="110593" cy="16480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5009" y="10791447"/>
            <a:ext cx="93588" cy="11446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99597" y="10791450"/>
            <a:ext cx="103274" cy="1163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24330" y="10739589"/>
            <a:ext cx="226600" cy="1663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79564" y="10791443"/>
            <a:ext cx="324649" cy="15362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233104" y="10279233"/>
            <a:ext cx="626745" cy="626745"/>
          </a:xfrm>
          <a:custGeom>
            <a:avLst/>
            <a:gdLst/>
            <a:ahLst/>
            <a:cxnLst/>
            <a:rect l="l" t="t" r="r" b="b"/>
            <a:pathLst>
              <a:path w="626744" h="626745">
                <a:moveTo>
                  <a:pt x="313247" y="0"/>
                </a:moveTo>
                <a:lnTo>
                  <a:pt x="266955" y="3396"/>
                </a:lnTo>
                <a:lnTo>
                  <a:pt x="222773" y="13261"/>
                </a:lnTo>
                <a:lnTo>
                  <a:pt x="181186" y="29112"/>
                </a:lnTo>
                <a:lnTo>
                  <a:pt x="142676" y="50463"/>
                </a:lnTo>
                <a:lnTo>
                  <a:pt x="107730" y="76830"/>
                </a:lnTo>
                <a:lnTo>
                  <a:pt x="76831" y="107728"/>
                </a:lnTo>
                <a:lnTo>
                  <a:pt x="50463" y="142674"/>
                </a:lnTo>
                <a:lnTo>
                  <a:pt x="29112" y="181182"/>
                </a:lnTo>
                <a:lnTo>
                  <a:pt x="13261" y="222768"/>
                </a:lnTo>
                <a:lnTo>
                  <a:pt x="3396" y="266947"/>
                </a:lnTo>
                <a:lnTo>
                  <a:pt x="0" y="313236"/>
                </a:lnTo>
                <a:lnTo>
                  <a:pt x="3396" y="359525"/>
                </a:lnTo>
                <a:lnTo>
                  <a:pt x="13261" y="403704"/>
                </a:lnTo>
                <a:lnTo>
                  <a:pt x="29112" y="445290"/>
                </a:lnTo>
                <a:lnTo>
                  <a:pt x="50463" y="483798"/>
                </a:lnTo>
                <a:lnTo>
                  <a:pt x="76831" y="518744"/>
                </a:lnTo>
                <a:lnTo>
                  <a:pt x="107730" y="549642"/>
                </a:lnTo>
                <a:lnTo>
                  <a:pt x="142676" y="576009"/>
                </a:lnTo>
                <a:lnTo>
                  <a:pt x="181186" y="597360"/>
                </a:lnTo>
                <a:lnTo>
                  <a:pt x="222773" y="613211"/>
                </a:lnTo>
                <a:lnTo>
                  <a:pt x="266955" y="623076"/>
                </a:lnTo>
                <a:lnTo>
                  <a:pt x="313247" y="626473"/>
                </a:lnTo>
                <a:lnTo>
                  <a:pt x="359535" y="623076"/>
                </a:lnTo>
                <a:lnTo>
                  <a:pt x="403715" y="613211"/>
                </a:lnTo>
                <a:lnTo>
                  <a:pt x="445301" y="597360"/>
                </a:lnTo>
                <a:lnTo>
                  <a:pt x="483809" y="576009"/>
                </a:lnTo>
                <a:lnTo>
                  <a:pt x="518754" y="549642"/>
                </a:lnTo>
                <a:lnTo>
                  <a:pt x="549653" y="518744"/>
                </a:lnTo>
                <a:lnTo>
                  <a:pt x="576020" y="483798"/>
                </a:lnTo>
                <a:lnTo>
                  <a:pt x="597371" y="445290"/>
                </a:lnTo>
                <a:lnTo>
                  <a:pt x="613221" y="403704"/>
                </a:lnTo>
                <a:lnTo>
                  <a:pt x="623087" y="359525"/>
                </a:lnTo>
                <a:lnTo>
                  <a:pt x="626483" y="313236"/>
                </a:lnTo>
                <a:lnTo>
                  <a:pt x="623087" y="266947"/>
                </a:lnTo>
                <a:lnTo>
                  <a:pt x="613221" y="222768"/>
                </a:lnTo>
                <a:lnTo>
                  <a:pt x="597371" y="181182"/>
                </a:lnTo>
                <a:lnTo>
                  <a:pt x="576020" y="142674"/>
                </a:lnTo>
                <a:lnTo>
                  <a:pt x="549653" y="107728"/>
                </a:lnTo>
                <a:lnTo>
                  <a:pt x="518754" y="76830"/>
                </a:lnTo>
                <a:lnTo>
                  <a:pt x="483809" y="50463"/>
                </a:lnTo>
                <a:lnTo>
                  <a:pt x="445301" y="29112"/>
                </a:lnTo>
                <a:lnTo>
                  <a:pt x="403715" y="13261"/>
                </a:lnTo>
                <a:lnTo>
                  <a:pt x="359535" y="3396"/>
                </a:lnTo>
                <a:lnTo>
                  <a:pt x="31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94113" y="10411247"/>
            <a:ext cx="228851" cy="23735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2333218" y="10558443"/>
            <a:ext cx="408305" cy="160655"/>
          </a:xfrm>
          <a:custGeom>
            <a:avLst/>
            <a:gdLst/>
            <a:ahLst/>
            <a:cxnLst/>
            <a:rect l="l" t="t" r="r" b="b"/>
            <a:pathLst>
              <a:path w="408305" h="160654">
                <a:moveTo>
                  <a:pt x="282371" y="23152"/>
                </a:moveTo>
                <a:lnTo>
                  <a:pt x="256794" y="0"/>
                </a:lnTo>
                <a:lnTo>
                  <a:pt x="241871" y="14351"/>
                </a:lnTo>
                <a:lnTo>
                  <a:pt x="224142" y="25260"/>
                </a:lnTo>
                <a:lnTo>
                  <a:pt x="204177" y="32194"/>
                </a:lnTo>
                <a:lnTo>
                  <a:pt x="182486" y="34632"/>
                </a:lnTo>
                <a:lnTo>
                  <a:pt x="162191" y="32512"/>
                </a:lnTo>
                <a:lnTo>
                  <a:pt x="143370" y="26428"/>
                </a:lnTo>
                <a:lnTo>
                  <a:pt x="126441" y="16827"/>
                </a:lnTo>
                <a:lnTo>
                  <a:pt x="111861" y="4140"/>
                </a:lnTo>
                <a:lnTo>
                  <a:pt x="81064" y="4140"/>
                </a:lnTo>
                <a:lnTo>
                  <a:pt x="0" y="142913"/>
                </a:lnTo>
                <a:lnTo>
                  <a:pt x="29845" y="160362"/>
                </a:lnTo>
                <a:lnTo>
                  <a:pt x="87795" y="61137"/>
                </a:lnTo>
                <a:lnTo>
                  <a:pt x="87642" y="61112"/>
                </a:lnTo>
                <a:lnTo>
                  <a:pt x="99961" y="39966"/>
                </a:lnTo>
                <a:lnTo>
                  <a:pt x="117983" y="52209"/>
                </a:lnTo>
                <a:lnTo>
                  <a:pt x="137960" y="61379"/>
                </a:lnTo>
                <a:lnTo>
                  <a:pt x="159575" y="67119"/>
                </a:lnTo>
                <a:lnTo>
                  <a:pt x="182486" y="69113"/>
                </a:lnTo>
                <a:lnTo>
                  <a:pt x="211556" y="65887"/>
                </a:lnTo>
                <a:lnTo>
                  <a:pt x="238366" y="56680"/>
                </a:lnTo>
                <a:lnTo>
                  <a:pt x="262204" y="42202"/>
                </a:lnTo>
                <a:lnTo>
                  <a:pt x="282371" y="23152"/>
                </a:lnTo>
                <a:close/>
              </a:path>
              <a:path w="408305" h="160654">
                <a:moveTo>
                  <a:pt x="407911" y="125793"/>
                </a:moveTo>
                <a:lnTo>
                  <a:pt x="91986" y="125793"/>
                </a:lnTo>
                <a:lnTo>
                  <a:pt x="91986" y="160362"/>
                </a:lnTo>
                <a:lnTo>
                  <a:pt x="407911" y="160362"/>
                </a:lnTo>
                <a:lnTo>
                  <a:pt x="407911" y="125793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7670" y="10210603"/>
            <a:ext cx="787783" cy="787783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907020" y="10210603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4">
                <a:moveTo>
                  <a:pt x="0" y="0"/>
                </a:moveTo>
                <a:lnTo>
                  <a:pt x="0" y="787787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6219705"/>
            <a:ext cx="20104100" cy="3675379"/>
          </a:xfrm>
          <a:custGeom>
            <a:avLst/>
            <a:gdLst/>
            <a:ahLst/>
            <a:cxnLst/>
            <a:rect l="l" t="t" r="r" b="b"/>
            <a:pathLst>
              <a:path w="20104100" h="3675379">
                <a:moveTo>
                  <a:pt x="19004656" y="0"/>
                </a:moveTo>
                <a:lnTo>
                  <a:pt x="0" y="0"/>
                </a:lnTo>
                <a:lnTo>
                  <a:pt x="0" y="3675280"/>
                </a:lnTo>
                <a:lnTo>
                  <a:pt x="19004656" y="3675280"/>
                </a:lnTo>
                <a:lnTo>
                  <a:pt x="19052459" y="3674288"/>
                </a:lnTo>
                <a:lnTo>
                  <a:pt x="19099757" y="3671338"/>
                </a:lnTo>
                <a:lnTo>
                  <a:pt x="19146509" y="3666469"/>
                </a:lnTo>
                <a:lnTo>
                  <a:pt x="19192677" y="3659721"/>
                </a:lnTo>
                <a:lnTo>
                  <a:pt x="19238222" y="3651133"/>
                </a:lnTo>
                <a:lnTo>
                  <a:pt x="19283103" y="3640743"/>
                </a:lnTo>
                <a:lnTo>
                  <a:pt x="19327283" y="3628592"/>
                </a:lnTo>
                <a:lnTo>
                  <a:pt x="19370722" y="3614718"/>
                </a:lnTo>
                <a:lnTo>
                  <a:pt x="19413380" y="3599161"/>
                </a:lnTo>
                <a:lnTo>
                  <a:pt x="19455218" y="3581960"/>
                </a:lnTo>
                <a:lnTo>
                  <a:pt x="19496197" y="3563154"/>
                </a:lnTo>
                <a:lnTo>
                  <a:pt x="19536279" y="3542783"/>
                </a:lnTo>
                <a:lnTo>
                  <a:pt x="19575422" y="3520886"/>
                </a:lnTo>
                <a:lnTo>
                  <a:pt x="19613589" y="3497501"/>
                </a:lnTo>
                <a:lnTo>
                  <a:pt x="19650740" y="3472669"/>
                </a:lnTo>
                <a:lnTo>
                  <a:pt x="19686835" y="3446429"/>
                </a:lnTo>
                <a:lnTo>
                  <a:pt x="19721836" y="3418819"/>
                </a:lnTo>
                <a:lnTo>
                  <a:pt x="19755704" y="3389879"/>
                </a:lnTo>
                <a:lnTo>
                  <a:pt x="19788398" y="3359648"/>
                </a:lnTo>
                <a:lnTo>
                  <a:pt x="19819880" y="3328166"/>
                </a:lnTo>
                <a:lnTo>
                  <a:pt x="19850111" y="3295472"/>
                </a:lnTo>
                <a:lnTo>
                  <a:pt x="19879051" y="3261605"/>
                </a:lnTo>
                <a:lnTo>
                  <a:pt x="19906661" y="3226603"/>
                </a:lnTo>
                <a:lnTo>
                  <a:pt x="19932901" y="3190508"/>
                </a:lnTo>
                <a:lnTo>
                  <a:pt x="19957733" y="3153357"/>
                </a:lnTo>
                <a:lnTo>
                  <a:pt x="19981118" y="3115190"/>
                </a:lnTo>
                <a:lnTo>
                  <a:pt x="20003015" y="3076047"/>
                </a:lnTo>
                <a:lnTo>
                  <a:pt x="20023386" y="3035966"/>
                </a:lnTo>
                <a:lnTo>
                  <a:pt x="20042192" y="2994986"/>
                </a:lnTo>
                <a:lnTo>
                  <a:pt x="20059393" y="2953148"/>
                </a:lnTo>
                <a:lnTo>
                  <a:pt x="20074950" y="2910490"/>
                </a:lnTo>
                <a:lnTo>
                  <a:pt x="20088824" y="2867051"/>
                </a:lnTo>
                <a:lnTo>
                  <a:pt x="20100975" y="2822872"/>
                </a:lnTo>
                <a:lnTo>
                  <a:pt x="20104100" y="2809373"/>
                </a:lnTo>
                <a:lnTo>
                  <a:pt x="20104100" y="865906"/>
                </a:lnTo>
                <a:lnTo>
                  <a:pt x="20088824" y="808228"/>
                </a:lnTo>
                <a:lnTo>
                  <a:pt x="20074950" y="764790"/>
                </a:lnTo>
                <a:lnTo>
                  <a:pt x="20059393" y="722132"/>
                </a:lnTo>
                <a:lnTo>
                  <a:pt x="20042192" y="680293"/>
                </a:lnTo>
                <a:lnTo>
                  <a:pt x="20023386" y="639314"/>
                </a:lnTo>
                <a:lnTo>
                  <a:pt x="20003015" y="599233"/>
                </a:lnTo>
                <a:lnTo>
                  <a:pt x="19981118" y="560089"/>
                </a:lnTo>
                <a:lnTo>
                  <a:pt x="19957733" y="521923"/>
                </a:lnTo>
                <a:lnTo>
                  <a:pt x="19932901" y="484772"/>
                </a:lnTo>
                <a:lnTo>
                  <a:pt x="19906661" y="448676"/>
                </a:lnTo>
                <a:lnTo>
                  <a:pt x="19879051" y="413675"/>
                </a:lnTo>
                <a:lnTo>
                  <a:pt x="19850111" y="379808"/>
                </a:lnTo>
                <a:lnTo>
                  <a:pt x="19819880" y="347114"/>
                </a:lnTo>
                <a:lnTo>
                  <a:pt x="19788398" y="315631"/>
                </a:lnTo>
                <a:lnTo>
                  <a:pt x="19755704" y="285401"/>
                </a:lnTo>
                <a:lnTo>
                  <a:pt x="19721836" y="256461"/>
                </a:lnTo>
                <a:lnTo>
                  <a:pt x="19686835" y="228851"/>
                </a:lnTo>
                <a:lnTo>
                  <a:pt x="19650740" y="202610"/>
                </a:lnTo>
                <a:lnTo>
                  <a:pt x="19613589" y="177778"/>
                </a:lnTo>
                <a:lnTo>
                  <a:pt x="19575422" y="154394"/>
                </a:lnTo>
                <a:lnTo>
                  <a:pt x="19536279" y="132496"/>
                </a:lnTo>
                <a:lnTo>
                  <a:pt x="19496197" y="112125"/>
                </a:lnTo>
                <a:lnTo>
                  <a:pt x="19455218" y="93320"/>
                </a:lnTo>
                <a:lnTo>
                  <a:pt x="19413380" y="76119"/>
                </a:lnTo>
                <a:lnTo>
                  <a:pt x="19370722" y="60562"/>
                </a:lnTo>
                <a:lnTo>
                  <a:pt x="19327283" y="46688"/>
                </a:lnTo>
                <a:lnTo>
                  <a:pt x="19283103" y="34537"/>
                </a:lnTo>
                <a:lnTo>
                  <a:pt x="19238222" y="24147"/>
                </a:lnTo>
                <a:lnTo>
                  <a:pt x="19192677" y="15559"/>
                </a:lnTo>
                <a:lnTo>
                  <a:pt x="19146509" y="8810"/>
                </a:lnTo>
                <a:lnTo>
                  <a:pt x="19099757" y="3942"/>
                </a:lnTo>
                <a:lnTo>
                  <a:pt x="19052459" y="992"/>
                </a:lnTo>
                <a:lnTo>
                  <a:pt x="19004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261467" y="5892993"/>
            <a:ext cx="8167370" cy="685165"/>
          </a:xfrm>
          <a:custGeom>
            <a:avLst/>
            <a:gdLst/>
            <a:ahLst/>
            <a:cxnLst/>
            <a:rect l="l" t="t" r="r" b="b"/>
            <a:pathLst>
              <a:path w="8167369" h="685165">
                <a:moveTo>
                  <a:pt x="8167290" y="0"/>
                </a:moveTo>
                <a:lnTo>
                  <a:pt x="0" y="0"/>
                </a:lnTo>
                <a:lnTo>
                  <a:pt x="0" y="685026"/>
                </a:lnTo>
                <a:lnTo>
                  <a:pt x="8167290" y="685026"/>
                </a:lnTo>
                <a:lnTo>
                  <a:pt x="8167290" y="0"/>
                </a:lnTo>
                <a:close/>
              </a:path>
            </a:pathLst>
          </a:custGeom>
          <a:solidFill>
            <a:srgbClr val="D2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261467" y="7091093"/>
            <a:ext cx="8167370" cy="685165"/>
          </a:xfrm>
          <a:custGeom>
            <a:avLst/>
            <a:gdLst/>
            <a:ahLst/>
            <a:cxnLst/>
            <a:rect l="l" t="t" r="r" b="b"/>
            <a:pathLst>
              <a:path w="8167369" h="685165">
                <a:moveTo>
                  <a:pt x="8167290" y="0"/>
                </a:moveTo>
                <a:lnTo>
                  <a:pt x="0" y="0"/>
                </a:lnTo>
                <a:lnTo>
                  <a:pt x="0" y="685026"/>
                </a:lnTo>
                <a:lnTo>
                  <a:pt x="8167290" y="685026"/>
                </a:lnTo>
                <a:lnTo>
                  <a:pt x="8167290" y="0"/>
                </a:lnTo>
                <a:close/>
              </a:path>
            </a:pathLst>
          </a:custGeom>
          <a:solidFill>
            <a:srgbClr val="FD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FCDC51-711C-014C-A15B-1008EC029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29297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671" y="10482092"/>
            <a:ext cx="2423998" cy="5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15432"/>
            <a:ext cx="20104100" cy="2293620"/>
          </a:xfrm>
          <a:custGeom>
            <a:avLst/>
            <a:gdLst/>
            <a:ahLst/>
            <a:cxnLst/>
            <a:rect l="l" t="t" r="r" b="b"/>
            <a:pathLst>
              <a:path w="20104100" h="2293620">
                <a:moveTo>
                  <a:pt x="20104099" y="0"/>
                </a:moveTo>
                <a:lnTo>
                  <a:pt x="0" y="0"/>
                </a:lnTo>
                <a:lnTo>
                  <a:pt x="0" y="2293123"/>
                </a:lnTo>
                <a:lnTo>
                  <a:pt x="20104099" y="229312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10484" y="10261986"/>
            <a:ext cx="1911350" cy="445134"/>
          </a:xfrm>
          <a:custGeom>
            <a:avLst/>
            <a:gdLst/>
            <a:ahLst/>
            <a:cxnLst/>
            <a:rect l="l" t="t" r="r" b="b"/>
            <a:pathLst>
              <a:path w="1911350" h="445134">
                <a:moveTo>
                  <a:pt x="212864" y="294716"/>
                </a:moveTo>
                <a:lnTo>
                  <a:pt x="76123" y="294716"/>
                </a:lnTo>
                <a:lnTo>
                  <a:pt x="76123" y="17856"/>
                </a:lnTo>
                <a:lnTo>
                  <a:pt x="0" y="17856"/>
                </a:lnTo>
                <a:lnTo>
                  <a:pt x="0" y="294716"/>
                </a:lnTo>
                <a:lnTo>
                  <a:pt x="0" y="354406"/>
                </a:lnTo>
                <a:lnTo>
                  <a:pt x="212864" y="354406"/>
                </a:lnTo>
                <a:lnTo>
                  <a:pt x="212864" y="294716"/>
                </a:lnTo>
                <a:close/>
              </a:path>
              <a:path w="1911350" h="445134">
                <a:moveTo>
                  <a:pt x="473354" y="193598"/>
                </a:moveTo>
                <a:lnTo>
                  <a:pt x="465836" y="151777"/>
                </a:lnTo>
                <a:lnTo>
                  <a:pt x="465734" y="151206"/>
                </a:lnTo>
                <a:lnTo>
                  <a:pt x="444449" y="122999"/>
                </a:lnTo>
                <a:lnTo>
                  <a:pt x="412076" y="107391"/>
                </a:lnTo>
                <a:lnTo>
                  <a:pt x="412661" y="107391"/>
                </a:lnTo>
                <a:lnTo>
                  <a:pt x="370446" y="102438"/>
                </a:lnTo>
                <a:lnTo>
                  <a:pt x="328409" y="107391"/>
                </a:lnTo>
                <a:lnTo>
                  <a:pt x="294259" y="122643"/>
                </a:lnTo>
                <a:lnTo>
                  <a:pt x="270598" y="148831"/>
                </a:lnTo>
                <a:lnTo>
                  <a:pt x="260019" y="186563"/>
                </a:lnTo>
                <a:lnTo>
                  <a:pt x="324396" y="186563"/>
                </a:lnTo>
                <a:lnTo>
                  <a:pt x="328345" y="172212"/>
                </a:lnTo>
                <a:lnTo>
                  <a:pt x="336308" y="161239"/>
                </a:lnTo>
                <a:lnTo>
                  <a:pt x="348767" y="154228"/>
                </a:lnTo>
                <a:lnTo>
                  <a:pt x="366204" y="151777"/>
                </a:lnTo>
                <a:lnTo>
                  <a:pt x="385533" y="154724"/>
                </a:lnTo>
                <a:lnTo>
                  <a:pt x="397814" y="163410"/>
                </a:lnTo>
                <a:lnTo>
                  <a:pt x="404279" y="177546"/>
                </a:lnTo>
                <a:lnTo>
                  <a:pt x="406158" y="196888"/>
                </a:lnTo>
                <a:lnTo>
                  <a:pt x="406158" y="206756"/>
                </a:lnTo>
                <a:lnTo>
                  <a:pt x="406158" y="247167"/>
                </a:lnTo>
                <a:lnTo>
                  <a:pt x="406158" y="267855"/>
                </a:lnTo>
                <a:lnTo>
                  <a:pt x="402196" y="285711"/>
                </a:lnTo>
                <a:lnTo>
                  <a:pt x="402094" y="286169"/>
                </a:lnTo>
                <a:lnTo>
                  <a:pt x="390893" y="299923"/>
                </a:lnTo>
                <a:lnTo>
                  <a:pt x="374040" y="308559"/>
                </a:lnTo>
                <a:lnTo>
                  <a:pt x="353047" y="311556"/>
                </a:lnTo>
                <a:lnTo>
                  <a:pt x="336969" y="309448"/>
                </a:lnTo>
                <a:lnTo>
                  <a:pt x="325856" y="303453"/>
                </a:lnTo>
                <a:lnTo>
                  <a:pt x="319417" y="294106"/>
                </a:lnTo>
                <a:lnTo>
                  <a:pt x="317347" y="281940"/>
                </a:lnTo>
                <a:lnTo>
                  <a:pt x="321564" y="265417"/>
                </a:lnTo>
                <a:lnTo>
                  <a:pt x="333794" y="254685"/>
                </a:lnTo>
                <a:lnTo>
                  <a:pt x="353428" y="248907"/>
                </a:lnTo>
                <a:lnTo>
                  <a:pt x="379844" y="247167"/>
                </a:lnTo>
                <a:lnTo>
                  <a:pt x="406158" y="247167"/>
                </a:lnTo>
                <a:lnTo>
                  <a:pt x="406158" y="206756"/>
                </a:lnTo>
                <a:lnTo>
                  <a:pt x="378421" y="206756"/>
                </a:lnTo>
                <a:lnTo>
                  <a:pt x="326745" y="211023"/>
                </a:lnTo>
                <a:lnTo>
                  <a:pt x="286334" y="224739"/>
                </a:lnTo>
                <a:lnTo>
                  <a:pt x="260019" y="249186"/>
                </a:lnTo>
                <a:lnTo>
                  <a:pt x="250609" y="285711"/>
                </a:lnTo>
                <a:lnTo>
                  <a:pt x="257187" y="318973"/>
                </a:lnTo>
                <a:lnTo>
                  <a:pt x="274993" y="341744"/>
                </a:lnTo>
                <a:lnTo>
                  <a:pt x="301167" y="354825"/>
                </a:lnTo>
                <a:lnTo>
                  <a:pt x="332841" y="359016"/>
                </a:lnTo>
                <a:lnTo>
                  <a:pt x="358724" y="356349"/>
                </a:lnTo>
                <a:lnTo>
                  <a:pt x="379133" y="349021"/>
                </a:lnTo>
                <a:lnTo>
                  <a:pt x="394970" y="337997"/>
                </a:lnTo>
                <a:lnTo>
                  <a:pt x="407098" y="324243"/>
                </a:lnTo>
                <a:lnTo>
                  <a:pt x="407098" y="353847"/>
                </a:lnTo>
                <a:lnTo>
                  <a:pt x="473354" y="353847"/>
                </a:lnTo>
                <a:lnTo>
                  <a:pt x="473354" y="324243"/>
                </a:lnTo>
                <a:lnTo>
                  <a:pt x="473354" y="311556"/>
                </a:lnTo>
                <a:lnTo>
                  <a:pt x="473354" y="247167"/>
                </a:lnTo>
                <a:lnTo>
                  <a:pt x="473354" y="193598"/>
                </a:lnTo>
                <a:close/>
              </a:path>
              <a:path w="1911350" h="445134">
                <a:moveTo>
                  <a:pt x="903325" y="353860"/>
                </a:moveTo>
                <a:lnTo>
                  <a:pt x="822693" y="224155"/>
                </a:lnTo>
                <a:lnTo>
                  <a:pt x="814514" y="211010"/>
                </a:lnTo>
                <a:lnTo>
                  <a:pt x="841959" y="199224"/>
                </a:lnTo>
                <a:lnTo>
                  <a:pt x="878344" y="155409"/>
                </a:lnTo>
                <a:lnTo>
                  <a:pt x="883589" y="119824"/>
                </a:lnTo>
                <a:lnTo>
                  <a:pt x="874814" y="76123"/>
                </a:lnTo>
                <a:lnTo>
                  <a:pt x="874496" y="74561"/>
                </a:lnTo>
                <a:lnTo>
                  <a:pt x="848525" y="42760"/>
                </a:lnTo>
                <a:lnTo>
                  <a:pt x="809345" y="24803"/>
                </a:lnTo>
                <a:lnTo>
                  <a:pt x="809345" y="124066"/>
                </a:lnTo>
                <a:lnTo>
                  <a:pt x="805738" y="145313"/>
                </a:lnTo>
                <a:lnTo>
                  <a:pt x="794943" y="160426"/>
                </a:lnTo>
                <a:lnTo>
                  <a:pt x="777024" y="169456"/>
                </a:lnTo>
                <a:lnTo>
                  <a:pt x="752017" y="172466"/>
                </a:lnTo>
                <a:lnTo>
                  <a:pt x="709256" y="172466"/>
                </a:lnTo>
                <a:lnTo>
                  <a:pt x="709256" y="76123"/>
                </a:lnTo>
                <a:lnTo>
                  <a:pt x="752017" y="76123"/>
                </a:lnTo>
                <a:lnTo>
                  <a:pt x="794423" y="86283"/>
                </a:lnTo>
                <a:lnTo>
                  <a:pt x="809256" y="121704"/>
                </a:lnTo>
                <a:lnTo>
                  <a:pt x="809345" y="124066"/>
                </a:lnTo>
                <a:lnTo>
                  <a:pt x="809345" y="24803"/>
                </a:lnTo>
                <a:lnTo>
                  <a:pt x="807656" y="24015"/>
                </a:lnTo>
                <a:lnTo>
                  <a:pt x="753897" y="17856"/>
                </a:lnTo>
                <a:lnTo>
                  <a:pt x="633590" y="17856"/>
                </a:lnTo>
                <a:lnTo>
                  <a:pt x="633590" y="353860"/>
                </a:lnTo>
                <a:lnTo>
                  <a:pt x="709256" y="353860"/>
                </a:lnTo>
                <a:lnTo>
                  <a:pt x="709256" y="224155"/>
                </a:lnTo>
                <a:lnTo>
                  <a:pt x="742137" y="224155"/>
                </a:lnTo>
                <a:lnTo>
                  <a:pt x="822490" y="353860"/>
                </a:lnTo>
                <a:lnTo>
                  <a:pt x="903325" y="353860"/>
                </a:lnTo>
                <a:close/>
              </a:path>
              <a:path w="1911350" h="445134">
                <a:moveTo>
                  <a:pt x="1122730" y="0"/>
                </a:moveTo>
                <a:lnTo>
                  <a:pt x="1051306" y="0"/>
                </a:lnTo>
                <a:lnTo>
                  <a:pt x="1024509" y="74714"/>
                </a:lnTo>
                <a:lnTo>
                  <a:pt x="1073861" y="74714"/>
                </a:lnTo>
                <a:lnTo>
                  <a:pt x="1122730" y="0"/>
                </a:lnTo>
                <a:close/>
              </a:path>
              <a:path w="1911350" h="445134">
                <a:moveTo>
                  <a:pt x="1173022" y="227444"/>
                </a:moveTo>
                <a:lnTo>
                  <a:pt x="1169035" y="204419"/>
                </a:lnTo>
                <a:lnTo>
                  <a:pt x="1163218" y="170840"/>
                </a:lnTo>
                <a:lnTo>
                  <a:pt x="1148715" y="149440"/>
                </a:lnTo>
                <a:lnTo>
                  <a:pt x="1136891" y="131991"/>
                </a:lnTo>
                <a:lnTo>
                  <a:pt x="1106754" y="114350"/>
                </a:lnTo>
                <a:lnTo>
                  <a:pt x="1106754" y="204419"/>
                </a:lnTo>
                <a:lnTo>
                  <a:pt x="996797" y="204419"/>
                </a:lnTo>
                <a:lnTo>
                  <a:pt x="1003490" y="181152"/>
                </a:lnTo>
                <a:lnTo>
                  <a:pt x="1015479" y="163880"/>
                </a:lnTo>
                <a:lnTo>
                  <a:pt x="1032217" y="153136"/>
                </a:lnTo>
                <a:lnTo>
                  <a:pt x="1053185" y="149440"/>
                </a:lnTo>
                <a:lnTo>
                  <a:pt x="1074902" y="152806"/>
                </a:lnTo>
                <a:lnTo>
                  <a:pt x="1091247" y="163004"/>
                </a:lnTo>
                <a:lnTo>
                  <a:pt x="1101953" y="180162"/>
                </a:lnTo>
                <a:lnTo>
                  <a:pt x="1106754" y="204419"/>
                </a:lnTo>
                <a:lnTo>
                  <a:pt x="1106754" y="114350"/>
                </a:lnTo>
                <a:lnTo>
                  <a:pt x="1098677" y="109613"/>
                </a:lnTo>
                <a:lnTo>
                  <a:pt x="1053185" y="102438"/>
                </a:lnTo>
                <a:lnTo>
                  <a:pt x="1003312" y="111506"/>
                </a:lnTo>
                <a:lnTo>
                  <a:pt x="963206" y="137274"/>
                </a:lnTo>
                <a:lnTo>
                  <a:pt x="936485" y="177584"/>
                </a:lnTo>
                <a:lnTo>
                  <a:pt x="926782" y="230263"/>
                </a:lnTo>
                <a:lnTo>
                  <a:pt x="926782" y="234010"/>
                </a:lnTo>
                <a:lnTo>
                  <a:pt x="936383" y="286651"/>
                </a:lnTo>
                <a:lnTo>
                  <a:pt x="963079" y="325945"/>
                </a:lnTo>
                <a:lnTo>
                  <a:pt x="1003706" y="350520"/>
                </a:lnTo>
                <a:lnTo>
                  <a:pt x="1055065" y="359029"/>
                </a:lnTo>
                <a:lnTo>
                  <a:pt x="1100645" y="353568"/>
                </a:lnTo>
                <a:lnTo>
                  <a:pt x="1136002" y="337578"/>
                </a:lnTo>
                <a:lnTo>
                  <a:pt x="1160272" y="311632"/>
                </a:lnTo>
                <a:lnTo>
                  <a:pt x="1160627" y="310603"/>
                </a:lnTo>
                <a:lnTo>
                  <a:pt x="1172540" y="276301"/>
                </a:lnTo>
                <a:lnTo>
                  <a:pt x="1108163" y="276301"/>
                </a:lnTo>
                <a:lnTo>
                  <a:pt x="1102804" y="290385"/>
                </a:lnTo>
                <a:lnTo>
                  <a:pt x="1092771" y="301205"/>
                </a:lnTo>
                <a:lnTo>
                  <a:pt x="1077633" y="308152"/>
                </a:lnTo>
                <a:lnTo>
                  <a:pt x="1056932" y="310603"/>
                </a:lnTo>
                <a:lnTo>
                  <a:pt x="1032002" y="306298"/>
                </a:lnTo>
                <a:lnTo>
                  <a:pt x="1013180" y="293751"/>
                </a:lnTo>
                <a:lnTo>
                  <a:pt x="1000975" y="273545"/>
                </a:lnTo>
                <a:lnTo>
                  <a:pt x="995857" y="246227"/>
                </a:lnTo>
                <a:lnTo>
                  <a:pt x="1173022" y="246227"/>
                </a:lnTo>
                <a:lnTo>
                  <a:pt x="1173022" y="227444"/>
                </a:lnTo>
                <a:close/>
              </a:path>
              <a:path w="1911350" h="445134">
                <a:moveTo>
                  <a:pt x="1466100" y="108077"/>
                </a:moveTo>
                <a:lnTo>
                  <a:pt x="1400314" y="108077"/>
                </a:lnTo>
                <a:lnTo>
                  <a:pt x="1400314" y="221335"/>
                </a:lnTo>
                <a:lnTo>
                  <a:pt x="1400314" y="224612"/>
                </a:lnTo>
                <a:lnTo>
                  <a:pt x="1395869" y="252768"/>
                </a:lnTo>
                <a:lnTo>
                  <a:pt x="1383233" y="274027"/>
                </a:lnTo>
                <a:lnTo>
                  <a:pt x="1364170" y="287223"/>
                </a:lnTo>
                <a:lnTo>
                  <a:pt x="1339710" y="291820"/>
                </a:lnTo>
                <a:lnTo>
                  <a:pt x="1316393" y="287223"/>
                </a:lnTo>
                <a:lnTo>
                  <a:pt x="1298105" y="274027"/>
                </a:lnTo>
                <a:lnTo>
                  <a:pt x="1286167" y="253161"/>
                </a:lnTo>
                <a:lnTo>
                  <a:pt x="1281887" y="225564"/>
                </a:lnTo>
                <a:lnTo>
                  <a:pt x="1281963" y="221335"/>
                </a:lnTo>
                <a:lnTo>
                  <a:pt x="1285786" y="194183"/>
                </a:lnTo>
                <a:lnTo>
                  <a:pt x="1297228" y="172808"/>
                </a:lnTo>
                <a:lnTo>
                  <a:pt x="1315796" y="159029"/>
                </a:lnTo>
                <a:lnTo>
                  <a:pt x="1341120" y="154139"/>
                </a:lnTo>
                <a:lnTo>
                  <a:pt x="1366024" y="158750"/>
                </a:lnTo>
                <a:lnTo>
                  <a:pt x="1384630" y="172046"/>
                </a:lnTo>
                <a:lnTo>
                  <a:pt x="1396288" y="193192"/>
                </a:lnTo>
                <a:lnTo>
                  <a:pt x="1400314" y="221335"/>
                </a:lnTo>
                <a:lnTo>
                  <a:pt x="1400314" y="108077"/>
                </a:lnTo>
                <a:lnTo>
                  <a:pt x="1398447" y="108077"/>
                </a:lnTo>
                <a:lnTo>
                  <a:pt x="1398447" y="144741"/>
                </a:lnTo>
                <a:lnTo>
                  <a:pt x="1385925" y="127622"/>
                </a:lnTo>
                <a:lnTo>
                  <a:pt x="1369136" y="114249"/>
                </a:lnTo>
                <a:lnTo>
                  <a:pt x="1347495" y="105549"/>
                </a:lnTo>
                <a:lnTo>
                  <a:pt x="1320431" y="102438"/>
                </a:lnTo>
                <a:lnTo>
                  <a:pt x="1277772" y="111252"/>
                </a:lnTo>
                <a:lnTo>
                  <a:pt x="1243482" y="135915"/>
                </a:lnTo>
                <a:lnTo>
                  <a:pt x="1220647" y="173812"/>
                </a:lnTo>
                <a:lnTo>
                  <a:pt x="1212519" y="221335"/>
                </a:lnTo>
                <a:lnTo>
                  <a:pt x="1212430" y="221805"/>
                </a:lnTo>
                <a:lnTo>
                  <a:pt x="1212354" y="225564"/>
                </a:lnTo>
                <a:lnTo>
                  <a:pt x="1220597" y="274027"/>
                </a:lnTo>
                <a:lnTo>
                  <a:pt x="1220698" y="274650"/>
                </a:lnTo>
                <a:lnTo>
                  <a:pt x="1243545" y="311619"/>
                </a:lnTo>
                <a:lnTo>
                  <a:pt x="1277569" y="334924"/>
                </a:lnTo>
                <a:lnTo>
                  <a:pt x="1319491" y="343039"/>
                </a:lnTo>
                <a:lnTo>
                  <a:pt x="1345184" y="339293"/>
                </a:lnTo>
                <a:lnTo>
                  <a:pt x="1367434" y="329234"/>
                </a:lnTo>
                <a:lnTo>
                  <a:pt x="1385443" y="314693"/>
                </a:lnTo>
                <a:lnTo>
                  <a:pt x="1398447" y="297459"/>
                </a:lnTo>
                <a:lnTo>
                  <a:pt x="1398397" y="334924"/>
                </a:lnTo>
                <a:lnTo>
                  <a:pt x="1394561" y="360235"/>
                </a:lnTo>
                <a:lnTo>
                  <a:pt x="1382928" y="379095"/>
                </a:lnTo>
                <a:lnTo>
                  <a:pt x="1363548" y="390740"/>
                </a:lnTo>
                <a:lnTo>
                  <a:pt x="1336408" y="394716"/>
                </a:lnTo>
                <a:lnTo>
                  <a:pt x="1313815" y="392176"/>
                </a:lnTo>
                <a:lnTo>
                  <a:pt x="1297698" y="384975"/>
                </a:lnTo>
                <a:lnTo>
                  <a:pt x="1287310" y="373710"/>
                </a:lnTo>
                <a:lnTo>
                  <a:pt x="1281887" y="359016"/>
                </a:lnTo>
                <a:lnTo>
                  <a:pt x="1214234" y="359016"/>
                </a:lnTo>
                <a:lnTo>
                  <a:pt x="1224927" y="393788"/>
                </a:lnTo>
                <a:lnTo>
                  <a:pt x="1248003" y="420801"/>
                </a:lnTo>
                <a:lnTo>
                  <a:pt x="1284732" y="438315"/>
                </a:lnTo>
                <a:lnTo>
                  <a:pt x="1336408" y="444538"/>
                </a:lnTo>
                <a:lnTo>
                  <a:pt x="1390700" y="437603"/>
                </a:lnTo>
                <a:lnTo>
                  <a:pt x="1431391" y="416877"/>
                </a:lnTo>
                <a:lnTo>
                  <a:pt x="1457007" y="382485"/>
                </a:lnTo>
                <a:lnTo>
                  <a:pt x="1466037" y="334924"/>
                </a:lnTo>
                <a:lnTo>
                  <a:pt x="1466100" y="297459"/>
                </a:lnTo>
                <a:lnTo>
                  <a:pt x="1466100" y="291820"/>
                </a:lnTo>
                <a:lnTo>
                  <a:pt x="1466100" y="154139"/>
                </a:lnTo>
                <a:lnTo>
                  <a:pt x="1466100" y="144741"/>
                </a:lnTo>
                <a:lnTo>
                  <a:pt x="1466100" y="108077"/>
                </a:lnTo>
                <a:close/>
              </a:path>
              <a:path w="1911350" h="445134">
                <a:moveTo>
                  <a:pt x="1600682" y="108077"/>
                </a:moveTo>
                <a:lnTo>
                  <a:pt x="1533017" y="108077"/>
                </a:lnTo>
                <a:lnTo>
                  <a:pt x="1533017" y="353834"/>
                </a:lnTo>
                <a:lnTo>
                  <a:pt x="1600682" y="353834"/>
                </a:lnTo>
                <a:lnTo>
                  <a:pt x="1600682" y="108077"/>
                </a:lnTo>
                <a:close/>
              </a:path>
              <a:path w="1911350" h="445134">
                <a:moveTo>
                  <a:pt x="1605394" y="37592"/>
                </a:moveTo>
                <a:lnTo>
                  <a:pt x="1602409" y="22872"/>
                </a:lnTo>
                <a:lnTo>
                  <a:pt x="1594167" y="11099"/>
                </a:lnTo>
                <a:lnTo>
                  <a:pt x="1581797" y="3289"/>
                </a:lnTo>
                <a:lnTo>
                  <a:pt x="1566379" y="469"/>
                </a:lnTo>
                <a:lnTo>
                  <a:pt x="1551241" y="3289"/>
                </a:lnTo>
                <a:lnTo>
                  <a:pt x="1539011" y="11099"/>
                </a:lnTo>
                <a:lnTo>
                  <a:pt x="1530832" y="22872"/>
                </a:lnTo>
                <a:lnTo>
                  <a:pt x="1527860" y="37592"/>
                </a:lnTo>
                <a:lnTo>
                  <a:pt x="1530832" y="52324"/>
                </a:lnTo>
                <a:lnTo>
                  <a:pt x="1539011" y="64084"/>
                </a:lnTo>
                <a:lnTo>
                  <a:pt x="1551241" y="71894"/>
                </a:lnTo>
                <a:lnTo>
                  <a:pt x="1566379" y="74714"/>
                </a:lnTo>
                <a:lnTo>
                  <a:pt x="1581797" y="71894"/>
                </a:lnTo>
                <a:lnTo>
                  <a:pt x="1594167" y="64084"/>
                </a:lnTo>
                <a:lnTo>
                  <a:pt x="1602409" y="52324"/>
                </a:lnTo>
                <a:lnTo>
                  <a:pt x="1605394" y="37592"/>
                </a:lnTo>
                <a:close/>
              </a:path>
              <a:path w="1911350" h="445134">
                <a:moveTo>
                  <a:pt x="1911197" y="228384"/>
                </a:moveTo>
                <a:lnTo>
                  <a:pt x="1901393" y="176390"/>
                </a:lnTo>
                <a:lnTo>
                  <a:pt x="1886178" y="154139"/>
                </a:lnTo>
                <a:lnTo>
                  <a:pt x="1874266" y="136690"/>
                </a:lnTo>
                <a:lnTo>
                  <a:pt x="1842020" y="116751"/>
                </a:lnTo>
                <a:lnTo>
                  <a:pt x="1842020" y="228384"/>
                </a:lnTo>
                <a:lnTo>
                  <a:pt x="1842020" y="233553"/>
                </a:lnTo>
                <a:lnTo>
                  <a:pt x="1826336" y="287413"/>
                </a:lnTo>
                <a:lnTo>
                  <a:pt x="1781987" y="307327"/>
                </a:lnTo>
                <a:lnTo>
                  <a:pt x="1756371" y="302196"/>
                </a:lnTo>
                <a:lnTo>
                  <a:pt x="1737537" y="287413"/>
                </a:lnTo>
                <a:lnTo>
                  <a:pt x="1736534" y="285470"/>
                </a:lnTo>
                <a:lnTo>
                  <a:pt x="1725917" y="263906"/>
                </a:lnTo>
                <a:lnTo>
                  <a:pt x="1725815" y="263715"/>
                </a:lnTo>
                <a:lnTo>
                  <a:pt x="1722018" y="233553"/>
                </a:lnTo>
                <a:lnTo>
                  <a:pt x="1721891" y="232600"/>
                </a:lnTo>
                <a:lnTo>
                  <a:pt x="1721840" y="228384"/>
                </a:lnTo>
                <a:lnTo>
                  <a:pt x="1737817" y="173634"/>
                </a:lnTo>
                <a:lnTo>
                  <a:pt x="1781987" y="154139"/>
                </a:lnTo>
                <a:lnTo>
                  <a:pt x="1807438" y="159270"/>
                </a:lnTo>
                <a:lnTo>
                  <a:pt x="1826336" y="174104"/>
                </a:lnTo>
                <a:lnTo>
                  <a:pt x="1838096" y="197751"/>
                </a:lnTo>
                <a:lnTo>
                  <a:pt x="1842020" y="228384"/>
                </a:lnTo>
                <a:lnTo>
                  <a:pt x="1842020" y="116751"/>
                </a:lnTo>
                <a:lnTo>
                  <a:pt x="1833308" y="111353"/>
                </a:lnTo>
                <a:lnTo>
                  <a:pt x="1781987" y="102438"/>
                </a:lnTo>
                <a:lnTo>
                  <a:pt x="1730603" y="111506"/>
                </a:lnTo>
                <a:lnTo>
                  <a:pt x="1689481" y="137210"/>
                </a:lnTo>
                <a:lnTo>
                  <a:pt x="1662176" y="177380"/>
                </a:lnTo>
                <a:lnTo>
                  <a:pt x="1652384" y="229323"/>
                </a:lnTo>
                <a:lnTo>
                  <a:pt x="1652295" y="233553"/>
                </a:lnTo>
                <a:lnTo>
                  <a:pt x="1662176" y="285470"/>
                </a:lnTo>
                <a:lnTo>
                  <a:pt x="1689417" y="325005"/>
                </a:lnTo>
                <a:lnTo>
                  <a:pt x="1730400" y="350177"/>
                </a:lnTo>
                <a:lnTo>
                  <a:pt x="1781517" y="359003"/>
                </a:lnTo>
                <a:lnTo>
                  <a:pt x="1832394" y="350177"/>
                </a:lnTo>
                <a:lnTo>
                  <a:pt x="1832762" y="350177"/>
                </a:lnTo>
                <a:lnTo>
                  <a:pt x="1874024" y="324650"/>
                </a:lnTo>
                <a:lnTo>
                  <a:pt x="1885848" y="307327"/>
                </a:lnTo>
                <a:lnTo>
                  <a:pt x="1901317" y="284670"/>
                </a:lnTo>
                <a:lnTo>
                  <a:pt x="1911121" y="232600"/>
                </a:lnTo>
                <a:lnTo>
                  <a:pt x="1911197" y="228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73490" y="10364428"/>
            <a:ext cx="230725" cy="25139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09236" y="10752070"/>
            <a:ext cx="465289" cy="1557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96584" y="10791443"/>
            <a:ext cx="169738" cy="1555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95002" y="10791447"/>
            <a:ext cx="93588" cy="11446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09590" y="10791450"/>
            <a:ext cx="103274" cy="11639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934309" y="10838361"/>
            <a:ext cx="46355" cy="17145"/>
          </a:xfrm>
          <a:custGeom>
            <a:avLst/>
            <a:gdLst/>
            <a:ahLst/>
            <a:cxnLst/>
            <a:rect l="l" t="t" r="r" b="b"/>
            <a:pathLst>
              <a:path w="46354" h="17145">
                <a:moveTo>
                  <a:pt x="46050" y="0"/>
                </a:moveTo>
                <a:lnTo>
                  <a:pt x="0" y="0"/>
                </a:lnTo>
                <a:lnTo>
                  <a:pt x="0" y="16774"/>
                </a:lnTo>
                <a:lnTo>
                  <a:pt x="46050" y="16774"/>
                </a:lnTo>
                <a:lnTo>
                  <a:pt x="46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0977" y="10739593"/>
            <a:ext cx="220966" cy="1663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52539" y="10743040"/>
            <a:ext cx="110593" cy="16480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85009" y="10791447"/>
            <a:ext cx="93588" cy="11446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99597" y="10791450"/>
            <a:ext cx="103274" cy="1163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24330" y="10739588"/>
            <a:ext cx="226600" cy="1663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79564" y="10791443"/>
            <a:ext cx="324649" cy="15362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233104" y="10279233"/>
            <a:ext cx="626745" cy="626745"/>
          </a:xfrm>
          <a:custGeom>
            <a:avLst/>
            <a:gdLst/>
            <a:ahLst/>
            <a:cxnLst/>
            <a:rect l="l" t="t" r="r" b="b"/>
            <a:pathLst>
              <a:path w="626744" h="626745">
                <a:moveTo>
                  <a:pt x="313247" y="0"/>
                </a:moveTo>
                <a:lnTo>
                  <a:pt x="266955" y="3396"/>
                </a:lnTo>
                <a:lnTo>
                  <a:pt x="222773" y="13261"/>
                </a:lnTo>
                <a:lnTo>
                  <a:pt x="181186" y="29112"/>
                </a:lnTo>
                <a:lnTo>
                  <a:pt x="142676" y="50463"/>
                </a:lnTo>
                <a:lnTo>
                  <a:pt x="107730" y="76830"/>
                </a:lnTo>
                <a:lnTo>
                  <a:pt x="76831" y="107728"/>
                </a:lnTo>
                <a:lnTo>
                  <a:pt x="50463" y="142674"/>
                </a:lnTo>
                <a:lnTo>
                  <a:pt x="29112" y="181182"/>
                </a:lnTo>
                <a:lnTo>
                  <a:pt x="13261" y="222768"/>
                </a:lnTo>
                <a:lnTo>
                  <a:pt x="3396" y="266947"/>
                </a:lnTo>
                <a:lnTo>
                  <a:pt x="0" y="313236"/>
                </a:lnTo>
                <a:lnTo>
                  <a:pt x="3396" y="359525"/>
                </a:lnTo>
                <a:lnTo>
                  <a:pt x="13261" y="403704"/>
                </a:lnTo>
                <a:lnTo>
                  <a:pt x="29112" y="445290"/>
                </a:lnTo>
                <a:lnTo>
                  <a:pt x="50463" y="483798"/>
                </a:lnTo>
                <a:lnTo>
                  <a:pt x="76831" y="518744"/>
                </a:lnTo>
                <a:lnTo>
                  <a:pt x="107730" y="549642"/>
                </a:lnTo>
                <a:lnTo>
                  <a:pt x="142676" y="576009"/>
                </a:lnTo>
                <a:lnTo>
                  <a:pt x="181186" y="597360"/>
                </a:lnTo>
                <a:lnTo>
                  <a:pt x="222773" y="613211"/>
                </a:lnTo>
                <a:lnTo>
                  <a:pt x="266955" y="623076"/>
                </a:lnTo>
                <a:lnTo>
                  <a:pt x="313247" y="626473"/>
                </a:lnTo>
                <a:lnTo>
                  <a:pt x="359535" y="623076"/>
                </a:lnTo>
                <a:lnTo>
                  <a:pt x="403715" y="613211"/>
                </a:lnTo>
                <a:lnTo>
                  <a:pt x="445301" y="597360"/>
                </a:lnTo>
                <a:lnTo>
                  <a:pt x="483809" y="576009"/>
                </a:lnTo>
                <a:lnTo>
                  <a:pt x="518754" y="549642"/>
                </a:lnTo>
                <a:lnTo>
                  <a:pt x="549653" y="518744"/>
                </a:lnTo>
                <a:lnTo>
                  <a:pt x="576020" y="483798"/>
                </a:lnTo>
                <a:lnTo>
                  <a:pt x="597371" y="445290"/>
                </a:lnTo>
                <a:lnTo>
                  <a:pt x="613221" y="403704"/>
                </a:lnTo>
                <a:lnTo>
                  <a:pt x="623087" y="359525"/>
                </a:lnTo>
                <a:lnTo>
                  <a:pt x="626483" y="313236"/>
                </a:lnTo>
                <a:lnTo>
                  <a:pt x="623087" y="266947"/>
                </a:lnTo>
                <a:lnTo>
                  <a:pt x="613221" y="222768"/>
                </a:lnTo>
                <a:lnTo>
                  <a:pt x="597371" y="181182"/>
                </a:lnTo>
                <a:lnTo>
                  <a:pt x="576020" y="142674"/>
                </a:lnTo>
                <a:lnTo>
                  <a:pt x="549653" y="107728"/>
                </a:lnTo>
                <a:lnTo>
                  <a:pt x="518754" y="76830"/>
                </a:lnTo>
                <a:lnTo>
                  <a:pt x="483809" y="50463"/>
                </a:lnTo>
                <a:lnTo>
                  <a:pt x="445301" y="29112"/>
                </a:lnTo>
                <a:lnTo>
                  <a:pt x="403715" y="13261"/>
                </a:lnTo>
                <a:lnTo>
                  <a:pt x="359535" y="3396"/>
                </a:lnTo>
                <a:lnTo>
                  <a:pt x="31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94113" y="10411247"/>
            <a:ext cx="228851" cy="23735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2333218" y="10558443"/>
            <a:ext cx="408305" cy="160655"/>
          </a:xfrm>
          <a:custGeom>
            <a:avLst/>
            <a:gdLst/>
            <a:ahLst/>
            <a:cxnLst/>
            <a:rect l="l" t="t" r="r" b="b"/>
            <a:pathLst>
              <a:path w="408305" h="160654">
                <a:moveTo>
                  <a:pt x="282371" y="23152"/>
                </a:moveTo>
                <a:lnTo>
                  <a:pt x="256794" y="0"/>
                </a:lnTo>
                <a:lnTo>
                  <a:pt x="241871" y="14351"/>
                </a:lnTo>
                <a:lnTo>
                  <a:pt x="224142" y="25260"/>
                </a:lnTo>
                <a:lnTo>
                  <a:pt x="204177" y="32194"/>
                </a:lnTo>
                <a:lnTo>
                  <a:pt x="182486" y="34632"/>
                </a:lnTo>
                <a:lnTo>
                  <a:pt x="162191" y="32512"/>
                </a:lnTo>
                <a:lnTo>
                  <a:pt x="143370" y="26428"/>
                </a:lnTo>
                <a:lnTo>
                  <a:pt x="126441" y="16827"/>
                </a:lnTo>
                <a:lnTo>
                  <a:pt x="111861" y="4140"/>
                </a:lnTo>
                <a:lnTo>
                  <a:pt x="81064" y="4140"/>
                </a:lnTo>
                <a:lnTo>
                  <a:pt x="0" y="142913"/>
                </a:lnTo>
                <a:lnTo>
                  <a:pt x="29845" y="160362"/>
                </a:lnTo>
                <a:lnTo>
                  <a:pt x="87795" y="61137"/>
                </a:lnTo>
                <a:lnTo>
                  <a:pt x="87642" y="61112"/>
                </a:lnTo>
                <a:lnTo>
                  <a:pt x="99961" y="39966"/>
                </a:lnTo>
                <a:lnTo>
                  <a:pt x="117983" y="52209"/>
                </a:lnTo>
                <a:lnTo>
                  <a:pt x="137960" y="61379"/>
                </a:lnTo>
                <a:lnTo>
                  <a:pt x="159575" y="67119"/>
                </a:lnTo>
                <a:lnTo>
                  <a:pt x="182486" y="69113"/>
                </a:lnTo>
                <a:lnTo>
                  <a:pt x="211556" y="65887"/>
                </a:lnTo>
                <a:lnTo>
                  <a:pt x="238366" y="56680"/>
                </a:lnTo>
                <a:lnTo>
                  <a:pt x="262204" y="42202"/>
                </a:lnTo>
                <a:lnTo>
                  <a:pt x="282371" y="23152"/>
                </a:lnTo>
                <a:close/>
              </a:path>
              <a:path w="408305" h="160654">
                <a:moveTo>
                  <a:pt x="407911" y="125793"/>
                </a:moveTo>
                <a:lnTo>
                  <a:pt x="91986" y="125793"/>
                </a:lnTo>
                <a:lnTo>
                  <a:pt x="91986" y="160362"/>
                </a:lnTo>
                <a:lnTo>
                  <a:pt x="407911" y="160362"/>
                </a:lnTo>
                <a:lnTo>
                  <a:pt x="407911" y="125793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37670" y="10210603"/>
            <a:ext cx="787783" cy="787783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907020" y="10210603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4">
                <a:moveTo>
                  <a:pt x="0" y="0"/>
                </a:moveTo>
                <a:lnTo>
                  <a:pt x="0" y="787787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6219705"/>
            <a:ext cx="20104100" cy="3675379"/>
          </a:xfrm>
          <a:custGeom>
            <a:avLst/>
            <a:gdLst/>
            <a:ahLst/>
            <a:cxnLst/>
            <a:rect l="l" t="t" r="r" b="b"/>
            <a:pathLst>
              <a:path w="20104100" h="3675379">
                <a:moveTo>
                  <a:pt x="19004656" y="0"/>
                </a:moveTo>
                <a:lnTo>
                  <a:pt x="0" y="0"/>
                </a:lnTo>
                <a:lnTo>
                  <a:pt x="0" y="3675280"/>
                </a:lnTo>
                <a:lnTo>
                  <a:pt x="19004656" y="3675280"/>
                </a:lnTo>
                <a:lnTo>
                  <a:pt x="19052459" y="3674288"/>
                </a:lnTo>
                <a:lnTo>
                  <a:pt x="19099757" y="3671338"/>
                </a:lnTo>
                <a:lnTo>
                  <a:pt x="19146509" y="3666469"/>
                </a:lnTo>
                <a:lnTo>
                  <a:pt x="19192677" y="3659721"/>
                </a:lnTo>
                <a:lnTo>
                  <a:pt x="19238222" y="3651133"/>
                </a:lnTo>
                <a:lnTo>
                  <a:pt x="19283103" y="3640743"/>
                </a:lnTo>
                <a:lnTo>
                  <a:pt x="19327283" y="3628592"/>
                </a:lnTo>
                <a:lnTo>
                  <a:pt x="19370722" y="3614718"/>
                </a:lnTo>
                <a:lnTo>
                  <a:pt x="19413380" y="3599161"/>
                </a:lnTo>
                <a:lnTo>
                  <a:pt x="19455218" y="3581960"/>
                </a:lnTo>
                <a:lnTo>
                  <a:pt x="19496197" y="3563154"/>
                </a:lnTo>
                <a:lnTo>
                  <a:pt x="19536279" y="3542783"/>
                </a:lnTo>
                <a:lnTo>
                  <a:pt x="19575422" y="3520886"/>
                </a:lnTo>
                <a:lnTo>
                  <a:pt x="19613589" y="3497501"/>
                </a:lnTo>
                <a:lnTo>
                  <a:pt x="19650740" y="3472669"/>
                </a:lnTo>
                <a:lnTo>
                  <a:pt x="19686835" y="3446429"/>
                </a:lnTo>
                <a:lnTo>
                  <a:pt x="19721836" y="3418819"/>
                </a:lnTo>
                <a:lnTo>
                  <a:pt x="19755704" y="3389879"/>
                </a:lnTo>
                <a:lnTo>
                  <a:pt x="19788398" y="3359648"/>
                </a:lnTo>
                <a:lnTo>
                  <a:pt x="19819880" y="3328166"/>
                </a:lnTo>
                <a:lnTo>
                  <a:pt x="19850111" y="3295472"/>
                </a:lnTo>
                <a:lnTo>
                  <a:pt x="19879051" y="3261605"/>
                </a:lnTo>
                <a:lnTo>
                  <a:pt x="19906661" y="3226603"/>
                </a:lnTo>
                <a:lnTo>
                  <a:pt x="19932901" y="3190508"/>
                </a:lnTo>
                <a:lnTo>
                  <a:pt x="19957733" y="3153357"/>
                </a:lnTo>
                <a:lnTo>
                  <a:pt x="19981118" y="3115190"/>
                </a:lnTo>
                <a:lnTo>
                  <a:pt x="20003015" y="3076047"/>
                </a:lnTo>
                <a:lnTo>
                  <a:pt x="20023386" y="3035966"/>
                </a:lnTo>
                <a:lnTo>
                  <a:pt x="20042192" y="2994986"/>
                </a:lnTo>
                <a:lnTo>
                  <a:pt x="20059393" y="2953148"/>
                </a:lnTo>
                <a:lnTo>
                  <a:pt x="20074950" y="2910490"/>
                </a:lnTo>
                <a:lnTo>
                  <a:pt x="20088824" y="2867051"/>
                </a:lnTo>
                <a:lnTo>
                  <a:pt x="20100975" y="2822872"/>
                </a:lnTo>
                <a:lnTo>
                  <a:pt x="20104100" y="2809373"/>
                </a:lnTo>
                <a:lnTo>
                  <a:pt x="20104100" y="865906"/>
                </a:lnTo>
                <a:lnTo>
                  <a:pt x="20088824" y="808228"/>
                </a:lnTo>
                <a:lnTo>
                  <a:pt x="20074950" y="764790"/>
                </a:lnTo>
                <a:lnTo>
                  <a:pt x="20059393" y="722132"/>
                </a:lnTo>
                <a:lnTo>
                  <a:pt x="20042192" y="680293"/>
                </a:lnTo>
                <a:lnTo>
                  <a:pt x="20023386" y="639314"/>
                </a:lnTo>
                <a:lnTo>
                  <a:pt x="20003015" y="599233"/>
                </a:lnTo>
                <a:lnTo>
                  <a:pt x="19981118" y="560089"/>
                </a:lnTo>
                <a:lnTo>
                  <a:pt x="19957733" y="521923"/>
                </a:lnTo>
                <a:lnTo>
                  <a:pt x="19932901" y="484772"/>
                </a:lnTo>
                <a:lnTo>
                  <a:pt x="19906661" y="448676"/>
                </a:lnTo>
                <a:lnTo>
                  <a:pt x="19879051" y="413675"/>
                </a:lnTo>
                <a:lnTo>
                  <a:pt x="19850111" y="379808"/>
                </a:lnTo>
                <a:lnTo>
                  <a:pt x="19819880" y="347114"/>
                </a:lnTo>
                <a:lnTo>
                  <a:pt x="19788398" y="315631"/>
                </a:lnTo>
                <a:lnTo>
                  <a:pt x="19755704" y="285401"/>
                </a:lnTo>
                <a:lnTo>
                  <a:pt x="19721836" y="256461"/>
                </a:lnTo>
                <a:lnTo>
                  <a:pt x="19686835" y="228851"/>
                </a:lnTo>
                <a:lnTo>
                  <a:pt x="19650740" y="202610"/>
                </a:lnTo>
                <a:lnTo>
                  <a:pt x="19613589" y="177778"/>
                </a:lnTo>
                <a:lnTo>
                  <a:pt x="19575422" y="154394"/>
                </a:lnTo>
                <a:lnTo>
                  <a:pt x="19536279" y="132496"/>
                </a:lnTo>
                <a:lnTo>
                  <a:pt x="19496197" y="112125"/>
                </a:lnTo>
                <a:lnTo>
                  <a:pt x="19455218" y="93320"/>
                </a:lnTo>
                <a:lnTo>
                  <a:pt x="19413380" y="76119"/>
                </a:lnTo>
                <a:lnTo>
                  <a:pt x="19370722" y="60562"/>
                </a:lnTo>
                <a:lnTo>
                  <a:pt x="19327283" y="46688"/>
                </a:lnTo>
                <a:lnTo>
                  <a:pt x="19283103" y="34537"/>
                </a:lnTo>
                <a:lnTo>
                  <a:pt x="19238222" y="24147"/>
                </a:lnTo>
                <a:lnTo>
                  <a:pt x="19192677" y="15559"/>
                </a:lnTo>
                <a:lnTo>
                  <a:pt x="19146509" y="8810"/>
                </a:lnTo>
                <a:lnTo>
                  <a:pt x="19099757" y="3942"/>
                </a:lnTo>
                <a:lnTo>
                  <a:pt x="19052459" y="992"/>
                </a:lnTo>
                <a:lnTo>
                  <a:pt x="19004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641" y="4239927"/>
            <a:ext cx="16778816" cy="2352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que.monloup@auvergnerhonealpes.f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eline.charbonnel2@auvergnerhonealpes.f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5918" y="5245"/>
            <a:ext cx="16743044" cy="11298555"/>
          </a:xfrm>
          <a:custGeom>
            <a:avLst/>
            <a:gdLst/>
            <a:ahLst/>
            <a:cxnLst/>
            <a:rect l="l" t="t" r="r" b="b"/>
            <a:pathLst>
              <a:path w="16743044" h="11298555">
                <a:moveTo>
                  <a:pt x="16742945" y="0"/>
                </a:moveTo>
                <a:lnTo>
                  <a:pt x="0" y="0"/>
                </a:lnTo>
                <a:lnTo>
                  <a:pt x="0" y="11298074"/>
                </a:lnTo>
                <a:lnTo>
                  <a:pt x="16742945" y="11298074"/>
                </a:lnTo>
                <a:lnTo>
                  <a:pt x="16742945" y="0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5918" cy="1130855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17776" y="972076"/>
            <a:ext cx="360680" cy="568960"/>
          </a:xfrm>
          <a:custGeom>
            <a:avLst/>
            <a:gdLst/>
            <a:ahLst/>
            <a:cxnLst/>
            <a:rect l="l" t="t" r="r" b="b"/>
            <a:pathLst>
              <a:path w="360680" h="568960">
                <a:moveTo>
                  <a:pt x="360095" y="467360"/>
                </a:moveTo>
                <a:lnTo>
                  <a:pt x="128778" y="467360"/>
                </a:lnTo>
                <a:lnTo>
                  <a:pt x="128778" y="0"/>
                </a:lnTo>
                <a:lnTo>
                  <a:pt x="0" y="0"/>
                </a:lnTo>
                <a:lnTo>
                  <a:pt x="0" y="467360"/>
                </a:lnTo>
                <a:lnTo>
                  <a:pt x="0" y="568960"/>
                </a:lnTo>
                <a:lnTo>
                  <a:pt x="360095" y="568960"/>
                </a:lnTo>
                <a:lnTo>
                  <a:pt x="360095" y="46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41714" y="1115158"/>
            <a:ext cx="377190" cy="434340"/>
          </a:xfrm>
          <a:custGeom>
            <a:avLst/>
            <a:gdLst/>
            <a:ahLst/>
            <a:cxnLst/>
            <a:rect l="l" t="t" r="r" b="b"/>
            <a:pathLst>
              <a:path w="377190" h="434340">
                <a:moveTo>
                  <a:pt x="362462" y="83463"/>
                </a:moveTo>
                <a:lnTo>
                  <a:pt x="195543" y="83463"/>
                </a:lnTo>
                <a:lnTo>
                  <a:pt x="228238" y="88457"/>
                </a:lnTo>
                <a:lnTo>
                  <a:pt x="249009" y="103139"/>
                </a:lnTo>
                <a:lnTo>
                  <a:pt x="259942" y="127058"/>
                </a:lnTo>
                <a:lnTo>
                  <a:pt x="263122" y="159764"/>
                </a:lnTo>
                <a:lnTo>
                  <a:pt x="263122" y="176455"/>
                </a:lnTo>
                <a:lnTo>
                  <a:pt x="216202" y="176455"/>
                </a:lnTo>
                <a:lnTo>
                  <a:pt x="156039" y="179613"/>
                </a:lnTo>
                <a:lnTo>
                  <a:pt x="103640" y="189530"/>
                </a:lnTo>
                <a:lnTo>
                  <a:pt x="60420" y="206868"/>
                </a:lnTo>
                <a:lnTo>
                  <a:pt x="27797" y="232289"/>
                </a:lnTo>
                <a:lnTo>
                  <a:pt x="7185" y="266456"/>
                </a:lnTo>
                <a:lnTo>
                  <a:pt x="0" y="310032"/>
                </a:lnTo>
                <a:lnTo>
                  <a:pt x="7217" y="356492"/>
                </a:lnTo>
                <a:lnTo>
                  <a:pt x="27216" y="391436"/>
                </a:lnTo>
                <a:lnTo>
                  <a:pt x="57517" y="415549"/>
                </a:lnTo>
                <a:lnTo>
                  <a:pt x="95726" y="429524"/>
                </a:lnTo>
                <a:lnTo>
                  <a:pt x="139105" y="434018"/>
                </a:lnTo>
                <a:lnTo>
                  <a:pt x="182886" y="429524"/>
                </a:lnTo>
                <a:lnTo>
                  <a:pt x="217418" y="417132"/>
                </a:lnTo>
                <a:lnTo>
                  <a:pt x="244194" y="398480"/>
                </a:lnTo>
                <a:lnTo>
                  <a:pt x="264703" y="375203"/>
                </a:lnTo>
                <a:lnTo>
                  <a:pt x="376794" y="375203"/>
                </a:lnTo>
                <a:lnTo>
                  <a:pt x="376794" y="353737"/>
                </a:lnTo>
                <a:lnTo>
                  <a:pt x="173293" y="353737"/>
                </a:lnTo>
                <a:lnTo>
                  <a:pt x="146077" y="350162"/>
                </a:lnTo>
                <a:lnTo>
                  <a:pt x="127284" y="340028"/>
                </a:lnTo>
                <a:lnTo>
                  <a:pt x="116391" y="324229"/>
                </a:lnTo>
                <a:lnTo>
                  <a:pt x="112876" y="303655"/>
                </a:lnTo>
                <a:lnTo>
                  <a:pt x="120005" y="275687"/>
                </a:lnTo>
                <a:lnTo>
                  <a:pt x="140699" y="257556"/>
                </a:lnTo>
                <a:lnTo>
                  <a:pt x="173915" y="247771"/>
                </a:lnTo>
                <a:lnTo>
                  <a:pt x="218611" y="244840"/>
                </a:lnTo>
                <a:lnTo>
                  <a:pt x="376794" y="244840"/>
                </a:lnTo>
                <a:lnTo>
                  <a:pt x="376794" y="154215"/>
                </a:lnTo>
                <a:lnTo>
                  <a:pt x="370964" y="103598"/>
                </a:lnTo>
                <a:lnTo>
                  <a:pt x="362462" y="83463"/>
                </a:lnTo>
                <a:close/>
              </a:path>
              <a:path w="377190" h="434340">
                <a:moveTo>
                  <a:pt x="376794" y="375203"/>
                </a:moveTo>
                <a:lnTo>
                  <a:pt x="264703" y="375203"/>
                </a:lnTo>
                <a:lnTo>
                  <a:pt x="264703" y="425285"/>
                </a:lnTo>
                <a:lnTo>
                  <a:pt x="376794" y="425285"/>
                </a:lnTo>
                <a:lnTo>
                  <a:pt x="376794" y="375203"/>
                </a:lnTo>
                <a:close/>
              </a:path>
              <a:path w="377190" h="434340">
                <a:moveTo>
                  <a:pt x="376794" y="244840"/>
                </a:moveTo>
                <a:lnTo>
                  <a:pt x="263122" y="244840"/>
                </a:lnTo>
                <a:lnTo>
                  <a:pt x="263122" y="279813"/>
                </a:lnTo>
                <a:lnTo>
                  <a:pt x="256241" y="310809"/>
                </a:lnTo>
                <a:lnTo>
                  <a:pt x="237287" y="334060"/>
                </a:lnTo>
                <a:lnTo>
                  <a:pt x="208793" y="348669"/>
                </a:lnTo>
                <a:lnTo>
                  <a:pt x="173293" y="353737"/>
                </a:lnTo>
                <a:lnTo>
                  <a:pt x="376794" y="353737"/>
                </a:lnTo>
                <a:lnTo>
                  <a:pt x="376794" y="244840"/>
                </a:lnTo>
                <a:close/>
              </a:path>
              <a:path w="377190" h="434340">
                <a:moveTo>
                  <a:pt x="202705" y="0"/>
                </a:moveTo>
                <a:lnTo>
                  <a:pt x="154032" y="3694"/>
                </a:lnTo>
                <a:lnTo>
                  <a:pt x="110638" y="14985"/>
                </a:lnTo>
                <a:lnTo>
                  <a:pt x="73824" y="34180"/>
                </a:lnTo>
                <a:lnTo>
                  <a:pt x="44896" y="61592"/>
                </a:lnTo>
                <a:lnTo>
                  <a:pt x="25155" y="97528"/>
                </a:lnTo>
                <a:lnTo>
                  <a:pt x="15905" y="142299"/>
                </a:lnTo>
                <a:lnTo>
                  <a:pt x="124823" y="142299"/>
                </a:lnTo>
                <a:lnTo>
                  <a:pt x="131509" y="118011"/>
                </a:lnTo>
                <a:lnTo>
                  <a:pt x="144979" y="99464"/>
                </a:lnTo>
                <a:lnTo>
                  <a:pt x="166052" y="87625"/>
                </a:lnTo>
                <a:lnTo>
                  <a:pt x="195543" y="83463"/>
                </a:lnTo>
                <a:lnTo>
                  <a:pt x="362462" y="83463"/>
                </a:lnTo>
                <a:lnTo>
                  <a:pt x="354270" y="64066"/>
                </a:lnTo>
                <a:lnTo>
                  <a:pt x="327904" y="34779"/>
                </a:lnTo>
                <a:lnTo>
                  <a:pt x="293212" y="14985"/>
                </a:lnTo>
                <a:lnTo>
                  <a:pt x="293383" y="14985"/>
                </a:lnTo>
                <a:lnTo>
                  <a:pt x="251338" y="3694"/>
                </a:lnTo>
                <a:lnTo>
                  <a:pt x="252408" y="3694"/>
                </a:lnTo>
                <a:lnTo>
                  <a:pt x="2027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89568" y="941863"/>
            <a:ext cx="913130" cy="607695"/>
          </a:xfrm>
          <a:custGeom>
            <a:avLst/>
            <a:gdLst/>
            <a:ahLst/>
            <a:cxnLst/>
            <a:rect l="l" t="t" r="r" b="b"/>
            <a:pathLst>
              <a:path w="913130" h="607694">
                <a:moveTo>
                  <a:pt x="456298" y="598589"/>
                </a:moveTo>
                <a:lnTo>
                  <a:pt x="319900" y="379196"/>
                </a:lnTo>
                <a:lnTo>
                  <a:pt x="306070" y="356933"/>
                </a:lnTo>
                <a:lnTo>
                  <a:pt x="352488" y="337019"/>
                </a:lnTo>
                <a:lnTo>
                  <a:pt x="389521" y="306146"/>
                </a:lnTo>
                <a:lnTo>
                  <a:pt x="397687" y="291744"/>
                </a:lnTo>
                <a:lnTo>
                  <a:pt x="414032" y="262915"/>
                </a:lnTo>
                <a:lnTo>
                  <a:pt x="422783" y="206667"/>
                </a:lnTo>
                <a:lnTo>
                  <a:pt x="422897" y="202704"/>
                </a:lnTo>
                <a:lnTo>
                  <a:pt x="417791" y="156108"/>
                </a:lnTo>
                <a:lnTo>
                  <a:pt x="402907" y="117068"/>
                </a:lnTo>
                <a:lnTo>
                  <a:pt x="378853" y="85432"/>
                </a:lnTo>
                <a:lnTo>
                  <a:pt x="346252" y="61061"/>
                </a:lnTo>
                <a:lnTo>
                  <a:pt x="305752" y="43840"/>
                </a:lnTo>
                <a:lnTo>
                  <a:pt x="297307" y="42037"/>
                </a:lnTo>
                <a:lnTo>
                  <a:pt x="297307" y="206667"/>
                </a:lnTo>
                <a:lnTo>
                  <a:pt x="297307" y="209880"/>
                </a:lnTo>
                <a:lnTo>
                  <a:pt x="291198" y="245808"/>
                </a:lnTo>
                <a:lnTo>
                  <a:pt x="272961" y="271373"/>
                </a:lnTo>
                <a:lnTo>
                  <a:pt x="242646" y="286664"/>
                </a:lnTo>
                <a:lnTo>
                  <a:pt x="200329" y="291744"/>
                </a:lnTo>
                <a:lnTo>
                  <a:pt x="127990" y="291744"/>
                </a:lnTo>
                <a:lnTo>
                  <a:pt x="127990" y="128778"/>
                </a:lnTo>
                <a:lnTo>
                  <a:pt x="200329" y="128778"/>
                </a:lnTo>
                <a:lnTo>
                  <a:pt x="241642" y="132791"/>
                </a:lnTo>
                <a:lnTo>
                  <a:pt x="272072" y="145961"/>
                </a:lnTo>
                <a:lnTo>
                  <a:pt x="290868" y="170014"/>
                </a:lnTo>
                <a:lnTo>
                  <a:pt x="297307" y="206667"/>
                </a:lnTo>
                <a:lnTo>
                  <a:pt x="297307" y="42037"/>
                </a:lnTo>
                <a:lnTo>
                  <a:pt x="257962" y="33604"/>
                </a:lnTo>
                <a:lnTo>
                  <a:pt x="203517" y="30226"/>
                </a:lnTo>
                <a:lnTo>
                  <a:pt x="0" y="30226"/>
                </a:lnTo>
                <a:lnTo>
                  <a:pt x="0" y="598589"/>
                </a:lnTo>
                <a:lnTo>
                  <a:pt x="127990" y="598589"/>
                </a:lnTo>
                <a:lnTo>
                  <a:pt x="127990" y="379196"/>
                </a:lnTo>
                <a:lnTo>
                  <a:pt x="183629" y="379196"/>
                </a:lnTo>
                <a:lnTo>
                  <a:pt x="319557" y="598589"/>
                </a:lnTo>
                <a:lnTo>
                  <a:pt x="456298" y="598589"/>
                </a:lnTo>
                <a:close/>
              </a:path>
              <a:path w="913130" h="607694">
                <a:moveTo>
                  <a:pt x="827468" y="0"/>
                </a:moveTo>
                <a:lnTo>
                  <a:pt x="706628" y="0"/>
                </a:lnTo>
                <a:lnTo>
                  <a:pt x="661314" y="126403"/>
                </a:lnTo>
                <a:lnTo>
                  <a:pt x="744778" y="126403"/>
                </a:lnTo>
                <a:lnTo>
                  <a:pt x="827468" y="0"/>
                </a:lnTo>
                <a:close/>
              </a:path>
              <a:path w="913130" h="607694">
                <a:moveTo>
                  <a:pt x="912520" y="384759"/>
                </a:moveTo>
                <a:lnTo>
                  <a:pt x="908786" y="345808"/>
                </a:lnTo>
                <a:lnTo>
                  <a:pt x="906919" y="326237"/>
                </a:lnTo>
                <a:lnTo>
                  <a:pt x="891108" y="277825"/>
                </a:lnTo>
                <a:lnTo>
                  <a:pt x="875220" y="252818"/>
                </a:lnTo>
                <a:lnTo>
                  <a:pt x="866521" y="239115"/>
                </a:lnTo>
                <a:lnTo>
                  <a:pt x="834644" y="209715"/>
                </a:lnTo>
                <a:lnTo>
                  <a:pt x="800417" y="191122"/>
                </a:lnTo>
                <a:lnTo>
                  <a:pt x="800417" y="345808"/>
                </a:lnTo>
                <a:lnTo>
                  <a:pt x="614426" y="345808"/>
                </a:lnTo>
                <a:lnTo>
                  <a:pt x="625741" y="306451"/>
                </a:lnTo>
                <a:lnTo>
                  <a:pt x="646010" y="277241"/>
                </a:lnTo>
                <a:lnTo>
                  <a:pt x="674331" y="259067"/>
                </a:lnTo>
                <a:lnTo>
                  <a:pt x="709815" y="252818"/>
                </a:lnTo>
                <a:lnTo>
                  <a:pt x="746544" y="258508"/>
                </a:lnTo>
                <a:lnTo>
                  <a:pt x="774192" y="275755"/>
                </a:lnTo>
                <a:lnTo>
                  <a:pt x="792302" y="304774"/>
                </a:lnTo>
                <a:lnTo>
                  <a:pt x="800417" y="345808"/>
                </a:lnTo>
                <a:lnTo>
                  <a:pt x="800417" y="191122"/>
                </a:lnTo>
                <a:lnTo>
                  <a:pt x="796925" y="189217"/>
                </a:lnTo>
                <a:lnTo>
                  <a:pt x="754824" y="177215"/>
                </a:lnTo>
                <a:lnTo>
                  <a:pt x="709815" y="173291"/>
                </a:lnTo>
                <a:lnTo>
                  <a:pt x="659930" y="178396"/>
                </a:lnTo>
                <a:lnTo>
                  <a:pt x="614591" y="193217"/>
                </a:lnTo>
                <a:lnTo>
                  <a:pt x="574929" y="217093"/>
                </a:lnTo>
                <a:lnTo>
                  <a:pt x="542099" y="249351"/>
                </a:lnTo>
                <a:lnTo>
                  <a:pt x="517245" y="289293"/>
                </a:lnTo>
                <a:lnTo>
                  <a:pt x="501484" y="336232"/>
                </a:lnTo>
                <a:lnTo>
                  <a:pt x="495985" y="389509"/>
                </a:lnTo>
                <a:lnTo>
                  <a:pt x="495985" y="395871"/>
                </a:lnTo>
                <a:lnTo>
                  <a:pt x="501408" y="449376"/>
                </a:lnTo>
                <a:lnTo>
                  <a:pt x="517029" y="495846"/>
                </a:lnTo>
                <a:lnTo>
                  <a:pt x="541845" y="534835"/>
                </a:lnTo>
                <a:lnTo>
                  <a:pt x="574852" y="565912"/>
                </a:lnTo>
                <a:lnTo>
                  <a:pt x="615035" y="588645"/>
                </a:lnTo>
                <a:lnTo>
                  <a:pt x="661416" y="602602"/>
                </a:lnTo>
                <a:lnTo>
                  <a:pt x="712978" y="607352"/>
                </a:lnTo>
                <a:lnTo>
                  <a:pt x="766229" y="603224"/>
                </a:lnTo>
                <a:lnTo>
                  <a:pt x="812025" y="591032"/>
                </a:lnTo>
                <a:lnTo>
                  <a:pt x="849909" y="571068"/>
                </a:lnTo>
                <a:lnTo>
                  <a:pt x="879436" y="543610"/>
                </a:lnTo>
                <a:lnTo>
                  <a:pt x="900188" y="508965"/>
                </a:lnTo>
                <a:lnTo>
                  <a:pt x="911707" y="467410"/>
                </a:lnTo>
                <a:lnTo>
                  <a:pt x="802805" y="467410"/>
                </a:lnTo>
                <a:lnTo>
                  <a:pt x="793737" y="491248"/>
                </a:lnTo>
                <a:lnTo>
                  <a:pt x="776770" y="509549"/>
                </a:lnTo>
                <a:lnTo>
                  <a:pt x="751154" y="521296"/>
                </a:lnTo>
                <a:lnTo>
                  <a:pt x="716140" y="525449"/>
                </a:lnTo>
                <a:lnTo>
                  <a:pt x="673963" y="518147"/>
                </a:lnTo>
                <a:lnTo>
                  <a:pt x="642137" y="496925"/>
                </a:lnTo>
                <a:lnTo>
                  <a:pt x="621474" y="462724"/>
                </a:lnTo>
                <a:lnTo>
                  <a:pt x="612813" y="416534"/>
                </a:lnTo>
                <a:lnTo>
                  <a:pt x="912520" y="416534"/>
                </a:lnTo>
                <a:lnTo>
                  <a:pt x="912520" y="384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8636" y="1115151"/>
            <a:ext cx="429259" cy="579120"/>
          </a:xfrm>
          <a:custGeom>
            <a:avLst/>
            <a:gdLst/>
            <a:ahLst/>
            <a:cxnLst/>
            <a:rect l="l" t="t" r="r" b="b"/>
            <a:pathLst>
              <a:path w="429259" h="579119">
                <a:moveTo>
                  <a:pt x="117629" y="434028"/>
                </a:moveTo>
                <a:lnTo>
                  <a:pt x="3162" y="434028"/>
                </a:lnTo>
                <a:lnTo>
                  <a:pt x="13011" y="474558"/>
                </a:lnTo>
                <a:lnTo>
                  <a:pt x="31845" y="509697"/>
                </a:lnTo>
                <a:lnTo>
                  <a:pt x="60304" y="538564"/>
                </a:lnTo>
                <a:lnTo>
                  <a:pt x="99030" y="560276"/>
                </a:lnTo>
                <a:lnTo>
                  <a:pt x="148664" y="573950"/>
                </a:lnTo>
                <a:lnTo>
                  <a:pt x="209847" y="578704"/>
                </a:lnTo>
                <a:lnTo>
                  <a:pt x="265007" y="574868"/>
                </a:lnTo>
                <a:lnTo>
                  <a:pt x="312994" y="563385"/>
                </a:lnTo>
                <a:lnTo>
                  <a:pt x="353349" y="544297"/>
                </a:lnTo>
                <a:lnTo>
                  <a:pt x="385612" y="517644"/>
                </a:lnTo>
                <a:lnTo>
                  <a:pt x="401714" y="494435"/>
                </a:lnTo>
                <a:lnTo>
                  <a:pt x="209847" y="494435"/>
                </a:lnTo>
                <a:lnTo>
                  <a:pt x="171625" y="490138"/>
                </a:lnTo>
                <a:lnTo>
                  <a:pt x="144356" y="477943"/>
                </a:lnTo>
                <a:lnTo>
                  <a:pt x="126779" y="458892"/>
                </a:lnTo>
                <a:lnTo>
                  <a:pt x="117629" y="434028"/>
                </a:lnTo>
                <a:close/>
              </a:path>
              <a:path w="429259" h="579119">
                <a:moveTo>
                  <a:pt x="429253" y="329906"/>
                </a:moveTo>
                <a:lnTo>
                  <a:pt x="314786" y="329906"/>
                </a:lnTo>
                <a:lnTo>
                  <a:pt x="314786" y="392700"/>
                </a:lnTo>
                <a:lnTo>
                  <a:pt x="308227" y="436098"/>
                </a:lnTo>
                <a:lnTo>
                  <a:pt x="288550" y="468014"/>
                </a:lnTo>
                <a:lnTo>
                  <a:pt x="255756" y="487706"/>
                </a:lnTo>
                <a:lnTo>
                  <a:pt x="209847" y="494435"/>
                </a:lnTo>
                <a:lnTo>
                  <a:pt x="401714" y="494435"/>
                </a:lnTo>
                <a:lnTo>
                  <a:pt x="409324" y="483467"/>
                </a:lnTo>
                <a:lnTo>
                  <a:pt x="424024" y="441805"/>
                </a:lnTo>
                <a:lnTo>
                  <a:pt x="429253" y="392700"/>
                </a:lnTo>
                <a:lnTo>
                  <a:pt x="429253" y="329906"/>
                </a:lnTo>
                <a:close/>
              </a:path>
              <a:path w="429259" h="579119">
                <a:moveTo>
                  <a:pt x="182821" y="0"/>
                </a:moveTo>
                <a:lnTo>
                  <a:pt x="140156" y="4970"/>
                </a:lnTo>
                <a:lnTo>
                  <a:pt x="101385" y="19327"/>
                </a:lnTo>
                <a:lnTo>
                  <a:pt x="67482" y="42236"/>
                </a:lnTo>
                <a:lnTo>
                  <a:pt x="39418" y="72862"/>
                </a:lnTo>
                <a:lnTo>
                  <a:pt x="18168" y="110372"/>
                </a:lnTo>
                <a:lnTo>
                  <a:pt x="4704" y="153931"/>
                </a:lnTo>
                <a:lnTo>
                  <a:pt x="152" y="201124"/>
                </a:lnTo>
                <a:lnTo>
                  <a:pt x="0" y="208265"/>
                </a:lnTo>
                <a:lnTo>
                  <a:pt x="4740" y="258073"/>
                </a:lnTo>
                <a:lnTo>
                  <a:pt x="18266" y="301554"/>
                </a:lnTo>
                <a:lnTo>
                  <a:pt x="39537" y="338221"/>
                </a:lnTo>
                <a:lnTo>
                  <a:pt x="67512" y="367587"/>
                </a:lnTo>
                <a:lnTo>
                  <a:pt x="101148" y="389166"/>
                </a:lnTo>
                <a:lnTo>
                  <a:pt x="139405" y="402470"/>
                </a:lnTo>
                <a:lnTo>
                  <a:pt x="181240" y="407013"/>
                </a:lnTo>
                <a:lnTo>
                  <a:pt x="224681" y="400665"/>
                </a:lnTo>
                <a:lnTo>
                  <a:pt x="262317" y="383659"/>
                </a:lnTo>
                <a:lnTo>
                  <a:pt x="292802" y="359054"/>
                </a:lnTo>
                <a:lnTo>
                  <a:pt x="314786" y="329906"/>
                </a:lnTo>
                <a:lnTo>
                  <a:pt x="429253" y="329906"/>
                </a:lnTo>
                <a:lnTo>
                  <a:pt x="429253" y="320356"/>
                </a:lnTo>
                <a:lnTo>
                  <a:pt x="215427" y="320356"/>
                </a:lnTo>
                <a:lnTo>
                  <a:pt x="175988" y="312569"/>
                </a:lnTo>
                <a:lnTo>
                  <a:pt x="145054" y="290250"/>
                </a:lnTo>
                <a:lnTo>
                  <a:pt x="124857" y="254961"/>
                </a:lnTo>
                <a:lnTo>
                  <a:pt x="117629" y="208265"/>
                </a:lnTo>
                <a:lnTo>
                  <a:pt x="117742" y="201124"/>
                </a:lnTo>
                <a:lnTo>
                  <a:pt x="124226" y="155189"/>
                </a:lnTo>
                <a:lnTo>
                  <a:pt x="143570" y="119046"/>
                </a:lnTo>
                <a:lnTo>
                  <a:pt x="174989" y="95723"/>
                </a:lnTo>
                <a:lnTo>
                  <a:pt x="217815" y="87452"/>
                </a:lnTo>
                <a:lnTo>
                  <a:pt x="429253" y="87452"/>
                </a:lnTo>
                <a:lnTo>
                  <a:pt x="429253" y="71547"/>
                </a:lnTo>
                <a:lnTo>
                  <a:pt x="314786" y="71547"/>
                </a:lnTo>
                <a:lnTo>
                  <a:pt x="293604" y="42588"/>
                </a:lnTo>
                <a:lnTo>
                  <a:pt x="265193" y="19969"/>
                </a:lnTo>
                <a:lnTo>
                  <a:pt x="228587" y="5252"/>
                </a:lnTo>
                <a:lnTo>
                  <a:pt x="182821" y="0"/>
                </a:lnTo>
                <a:close/>
              </a:path>
              <a:path w="429259" h="579119">
                <a:moveTo>
                  <a:pt x="429253" y="87452"/>
                </a:moveTo>
                <a:lnTo>
                  <a:pt x="217815" y="87452"/>
                </a:lnTo>
                <a:lnTo>
                  <a:pt x="259945" y="95266"/>
                </a:lnTo>
                <a:lnTo>
                  <a:pt x="291426" y="117760"/>
                </a:lnTo>
                <a:lnTo>
                  <a:pt x="311138" y="153519"/>
                </a:lnTo>
                <a:lnTo>
                  <a:pt x="317958" y="201124"/>
                </a:lnTo>
                <a:lnTo>
                  <a:pt x="317958" y="206684"/>
                </a:lnTo>
                <a:lnTo>
                  <a:pt x="310433" y="254294"/>
                </a:lnTo>
                <a:lnTo>
                  <a:pt x="289345" y="290052"/>
                </a:lnTo>
                <a:lnTo>
                  <a:pt x="256801" y="312569"/>
                </a:lnTo>
                <a:lnTo>
                  <a:pt x="215427" y="320356"/>
                </a:lnTo>
                <a:lnTo>
                  <a:pt x="429253" y="320356"/>
                </a:lnTo>
                <a:lnTo>
                  <a:pt x="429253" y="87452"/>
                </a:lnTo>
                <a:close/>
              </a:path>
              <a:path w="429259" h="579119">
                <a:moveTo>
                  <a:pt x="429253" y="9538"/>
                </a:moveTo>
                <a:lnTo>
                  <a:pt x="314786" y="9538"/>
                </a:lnTo>
                <a:lnTo>
                  <a:pt x="314786" y="71547"/>
                </a:lnTo>
                <a:lnTo>
                  <a:pt x="429253" y="71547"/>
                </a:lnTo>
                <a:lnTo>
                  <a:pt x="429253" y="95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02342" y="942641"/>
            <a:ext cx="131445" cy="598170"/>
          </a:xfrm>
          <a:custGeom>
            <a:avLst/>
            <a:gdLst/>
            <a:ahLst/>
            <a:cxnLst/>
            <a:rect l="l" t="t" r="r" b="b"/>
            <a:pathLst>
              <a:path w="131444" h="598169">
                <a:moveTo>
                  <a:pt x="123200" y="182036"/>
                </a:moveTo>
                <a:lnTo>
                  <a:pt x="8732" y="182036"/>
                </a:lnTo>
                <a:lnTo>
                  <a:pt x="8732" y="597761"/>
                </a:lnTo>
                <a:lnTo>
                  <a:pt x="123200" y="597761"/>
                </a:lnTo>
                <a:lnTo>
                  <a:pt x="123200" y="182036"/>
                </a:lnTo>
                <a:close/>
              </a:path>
              <a:path w="131444" h="598169">
                <a:moveTo>
                  <a:pt x="65170" y="0"/>
                </a:moveTo>
                <a:lnTo>
                  <a:pt x="39557" y="4785"/>
                </a:lnTo>
                <a:lnTo>
                  <a:pt x="18869" y="17995"/>
                </a:lnTo>
                <a:lnTo>
                  <a:pt x="5039" y="37914"/>
                </a:lnTo>
                <a:lnTo>
                  <a:pt x="0" y="62825"/>
                </a:lnTo>
                <a:lnTo>
                  <a:pt x="5039" y="87723"/>
                </a:lnTo>
                <a:lnTo>
                  <a:pt x="18869" y="107624"/>
                </a:lnTo>
                <a:lnTo>
                  <a:pt x="39557" y="120819"/>
                </a:lnTo>
                <a:lnTo>
                  <a:pt x="65170" y="125598"/>
                </a:lnTo>
                <a:lnTo>
                  <a:pt x="91247" y="120819"/>
                </a:lnTo>
                <a:lnTo>
                  <a:pt x="112178" y="107624"/>
                </a:lnTo>
                <a:lnTo>
                  <a:pt x="126102" y="87723"/>
                </a:lnTo>
                <a:lnTo>
                  <a:pt x="131158" y="62825"/>
                </a:lnTo>
                <a:lnTo>
                  <a:pt x="126102" y="37914"/>
                </a:lnTo>
                <a:lnTo>
                  <a:pt x="112178" y="17995"/>
                </a:lnTo>
                <a:lnTo>
                  <a:pt x="91247" y="4785"/>
                </a:lnTo>
                <a:lnTo>
                  <a:pt x="65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12844" y="1115160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40">
                <a:moveTo>
                  <a:pt x="219396" y="0"/>
                </a:moveTo>
                <a:lnTo>
                  <a:pt x="174137" y="3909"/>
                </a:lnTo>
                <a:lnTo>
                  <a:pt x="132464" y="15326"/>
                </a:lnTo>
                <a:lnTo>
                  <a:pt x="95133" y="33787"/>
                </a:lnTo>
                <a:lnTo>
                  <a:pt x="62897" y="58824"/>
                </a:lnTo>
                <a:lnTo>
                  <a:pt x="36511" y="89972"/>
                </a:lnTo>
                <a:lnTo>
                  <a:pt x="16730" y="126766"/>
                </a:lnTo>
                <a:lnTo>
                  <a:pt x="4308" y="168740"/>
                </a:lnTo>
                <a:lnTo>
                  <a:pt x="73" y="214632"/>
                </a:lnTo>
                <a:lnTo>
                  <a:pt x="0" y="221773"/>
                </a:lnTo>
                <a:lnTo>
                  <a:pt x="5438" y="272804"/>
                </a:lnTo>
                <a:lnTo>
                  <a:pt x="5474" y="273139"/>
                </a:lnTo>
                <a:lnTo>
                  <a:pt x="5601" y="274330"/>
                </a:lnTo>
                <a:lnTo>
                  <a:pt x="21645" y="320517"/>
                </a:lnTo>
                <a:lnTo>
                  <a:pt x="46993" y="359709"/>
                </a:lnTo>
                <a:lnTo>
                  <a:pt x="80503" y="391281"/>
                </a:lnTo>
                <a:lnTo>
                  <a:pt x="121036" y="414607"/>
                </a:lnTo>
                <a:lnTo>
                  <a:pt x="167452" y="429061"/>
                </a:lnTo>
                <a:lnTo>
                  <a:pt x="218611" y="434018"/>
                </a:lnTo>
                <a:lnTo>
                  <a:pt x="263862" y="430175"/>
                </a:lnTo>
                <a:lnTo>
                  <a:pt x="305529" y="418927"/>
                </a:lnTo>
                <a:lnTo>
                  <a:pt x="342855" y="400693"/>
                </a:lnTo>
                <a:lnTo>
                  <a:pt x="375086" y="375891"/>
                </a:lnTo>
                <a:lnTo>
                  <a:pt x="400058" y="346596"/>
                </a:lnTo>
                <a:lnTo>
                  <a:pt x="219396" y="346596"/>
                </a:lnTo>
                <a:lnTo>
                  <a:pt x="176056" y="337911"/>
                </a:lnTo>
                <a:lnTo>
                  <a:pt x="144198" y="312902"/>
                </a:lnTo>
                <a:lnTo>
                  <a:pt x="124372" y="272804"/>
                </a:lnTo>
                <a:lnTo>
                  <a:pt x="117740" y="220192"/>
                </a:lnTo>
                <a:lnTo>
                  <a:pt x="117640" y="213051"/>
                </a:lnTo>
                <a:lnTo>
                  <a:pt x="124420" y="161214"/>
                </a:lnTo>
                <a:lnTo>
                  <a:pt x="124520" y="160449"/>
                </a:lnTo>
                <a:lnTo>
                  <a:pt x="124594" y="159880"/>
                </a:lnTo>
                <a:lnTo>
                  <a:pt x="144664" y="120433"/>
                </a:lnTo>
                <a:lnTo>
                  <a:pt x="176661" y="95895"/>
                </a:lnTo>
                <a:lnTo>
                  <a:pt x="219396" y="87452"/>
                </a:lnTo>
                <a:lnTo>
                  <a:pt x="399354" y="87452"/>
                </a:lnTo>
                <a:lnTo>
                  <a:pt x="391239" y="74797"/>
                </a:lnTo>
                <a:lnTo>
                  <a:pt x="357817" y="43054"/>
                </a:lnTo>
                <a:lnTo>
                  <a:pt x="317303" y="19570"/>
                </a:lnTo>
                <a:lnTo>
                  <a:pt x="270797" y="5001"/>
                </a:lnTo>
                <a:lnTo>
                  <a:pt x="219396" y="0"/>
                </a:lnTo>
                <a:close/>
              </a:path>
              <a:path w="438150" h="434340">
                <a:moveTo>
                  <a:pt x="399354" y="87452"/>
                </a:moveTo>
                <a:lnTo>
                  <a:pt x="219396" y="87452"/>
                </a:lnTo>
                <a:lnTo>
                  <a:pt x="262452" y="96142"/>
                </a:lnTo>
                <a:lnTo>
                  <a:pt x="294409" y="121224"/>
                </a:lnTo>
                <a:lnTo>
                  <a:pt x="314297" y="161214"/>
                </a:lnTo>
                <a:lnTo>
                  <a:pt x="321142" y="214632"/>
                </a:lnTo>
                <a:lnTo>
                  <a:pt x="321142" y="220192"/>
                </a:lnTo>
                <a:lnTo>
                  <a:pt x="314340" y="272804"/>
                </a:lnTo>
                <a:lnTo>
                  <a:pt x="314297" y="273139"/>
                </a:lnTo>
                <a:lnTo>
                  <a:pt x="294409" y="312902"/>
                </a:lnTo>
                <a:lnTo>
                  <a:pt x="262452" y="337911"/>
                </a:lnTo>
                <a:lnTo>
                  <a:pt x="219396" y="346596"/>
                </a:lnTo>
                <a:lnTo>
                  <a:pt x="400058" y="346596"/>
                </a:lnTo>
                <a:lnTo>
                  <a:pt x="421247" y="308263"/>
                </a:lnTo>
                <a:lnTo>
                  <a:pt x="433668" y="266275"/>
                </a:lnTo>
                <a:lnTo>
                  <a:pt x="437903" y="220192"/>
                </a:lnTo>
                <a:lnTo>
                  <a:pt x="437976" y="213051"/>
                </a:lnTo>
                <a:lnTo>
                  <a:pt x="432497" y="161214"/>
                </a:lnTo>
                <a:lnTo>
                  <a:pt x="432417" y="160449"/>
                </a:lnTo>
                <a:lnTo>
                  <a:pt x="416472" y="114147"/>
                </a:lnTo>
                <a:lnTo>
                  <a:pt x="399354" y="87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38446" y="1115176"/>
            <a:ext cx="390525" cy="425450"/>
          </a:xfrm>
          <a:custGeom>
            <a:avLst/>
            <a:gdLst/>
            <a:ahLst/>
            <a:cxnLst/>
            <a:rect l="l" t="t" r="r" b="b"/>
            <a:pathLst>
              <a:path w="390525" h="425450">
                <a:moveTo>
                  <a:pt x="250411" y="0"/>
                </a:moveTo>
                <a:lnTo>
                  <a:pt x="203018" y="5982"/>
                </a:lnTo>
                <a:lnTo>
                  <a:pt x="164644" y="22246"/>
                </a:lnTo>
                <a:lnTo>
                  <a:pt x="135364" y="46263"/>
                </a:lnTo>
                <a:lnTo>
                  <a:pt x="115253" y="75505"/>
                </a:lnTo>
                <a:lnTo>
                  <a:pt x="115253" y="9518"/>
                </a:lnTo>
                <a:lnTo>
                  <a:pt x="0" y="9518"/>
                </a:lnTo>
                <a:lnTo>
                  <a:pt x="0" y="425243"/>
                </a:lnTo>
                <a:lnTo>
                  <a:pt x="115253" y="425243"/>
                </a:lnTo>
                <a:lnTo>
                  <a:pt x="115253" y="185188"/>
                </a:lnTo>
                <a:lnTo>
                  <a:pt x="121862" y="145087"/>
                </a:lnTo>
                <a:lnTo>
                  <a:pt x="140099" y="116537"/>
                </a:lnTo>
                <a:lnTo>
                  <a:pt x="167577" y="99462"/>
                </a:lnTo>
                <a:lnTo>
                  <a:pt x="201910" y="93787"/>
                </a:lnTo>
                <a:lnTo>
                  <a:pt x="234802" y="98892"/>
                </a:lnTo>
                <a:lnTo>
                  <a:pt x="257558" y="114355"/>
                </a:lnTo>
                <a:lnTo>
                  <a:pt x="270775" y="140400"/>
                </a:lnTo>
                <a:lnTo>
                  <a:pt x="275049" y="177251"/>
                </a:lnTo>
                <a:lnTo>
                  <a:pt x="275049" y="425243"/>
                </a:lnTo>
                <a:lnTo>
                  <a:pt x="390302" y="425243"/>
                </a:lnTo>
                <a:lnTo>
                  <a:pt x="390302" y="160550"/>
                </a:lnTo>
                <a:lnTo>
                  <a:pt x="383613" y="101119"/>
                </a:lnTo>
                <a:lnTo>
                  <a:pt x="364639" y="55961"/>
                </a:lnTo>
                <a:lnTo>
                  <a:pt x="335021" y="24463"/>
                </a:lnTo>
                <a:lnTo>
                  <a:pt x="296398" y="6013"/>
                </a:lnTo>
                <a:lnTo>
                  <a:pt x="250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4715653" y="1770925"/>
            <a:ext cx="1111885" cy="330200"/>
            <a:chOff x="14715653" y="1770925"/>
            <a:chExt cx="1111885" cy="330200"/>
          </a:xfrm>
        </p:grpSpPr>
        <p:sp>
          <p:nvSpPr>
            <p:cNvPr id="12" name="object 12"/>
            <p:cNvSpPr/>
            <p:nvPr/>
          </p:nvSpPr>
          <p:spPr>
            <a:xfrm>
              <a:off x="14715653" y="1770925"/>
              <a:ext cx="219710" cy="260350"/>
            </a:xfrm>
            <a:custGeom>
              <a:avLst/>
              <a:gdLst/>
              <a:ahLst/>
              <a:cxnLst/>
              <a:rect l="l" t="t" r="r" b="b"/>
              <a:pathLst>
                <a:path w="219709" h="260350">
                  <a:moveTo>
                    <a:pt x="131011" y="0"/>
                  </a:moveTo>
                  <a:lnTo>
                    <a:pt x="89526" y="0"/>
                  </a:lnTo>
                  <a:lnTo>
                    <a:pt x="0" y="260222"/>
                  </a:lnTo>
                  <a:lnTo>
                    <a:pt x="29831" y="260222"/>
                  </a:lnTo>
                  <a:lnTo>
                    <a:pt x="54951" y="185261"/>
                  </a:lnTo>
                  <a:lnTo>
                    <a:pt x="193727" y="185261"/>
                  </a:lnTo>
                  <a:lnTo>
                    <a:pt x="185223" y="160141"/>
                  </a:lnTo>
                  <a:lnTo>
                    <a:pt x="63683" y="160141"/>
                  </a:lnTo>
                  <a:lnTo>
                    <a:pt x="108813" y="26198"/>
                  </a:lnTo>
                  <a:lnTo>
                    <a:pt x="139880" y="26198"/>
                  </a:lnTo>
                  <a:lnTo>
                    <a:pt x="131011" y="0"/>
                  </a:lnTo>
                  <a:close/>
                </a:path>
                <a:path w="219709" h="260350">
                  <a:moveTo>
                    <a:pt x="193727" y="185261"/>
                  </a:moveTo>
                  <a:lnTo>
                    <a:pt x="162319" y="185261"/>
                  </a:lnTo>
                  <a:lnTo>
                    <a:pt x="187805" y="260222"/>
                  </a:lnTo>
                  <a:lnTo>
                    <a:pt x="219103" y="260222"/>
                  </a:lnTo>
                  <a:lnTo>
                    <a:pt x="193727" y="185261"/>
                  </a:lnTo>
                  <a:close/>
                </a:path>
                <a:path w="219709" h="260350">
                  <a:moveTo>
                    <a:pt x="139880" y="26198"/>
                  </a:moveTo>
                  <a:lnTo>
                    <a:pt x="108813" y="26198"/>
                  </a:lnTo>
                  <a:lnTo>
                    <a:pt x="153942" y="160141"/>
                  </a:lnTo>
                  <a:lnTo>
                    <a:pt x="185223" y="160141"/>
                  </a:lnTo>
                  <a:lnTo>
                    <a:pt x="139880" y="261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57863" y="1840799"/>
              <a:ext cx="156874" cy="1936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43014" y="1837529"/>
              <a:ext cx="359739" cy="1969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0066" y="1837513"/>
              <a:ext cx="92803" cy="1936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645950" y="1837530"/>
              <a:ext cx="181610" cy="263525"/>
            </a:xfrm>
            <a:custGeom>
              <a:avLst/>
              <a:gdLst/>
              <a:ahLst/>
              <a:cxnLst/>
              <a:rect l="l" t="t" r="r" b="b"/>
              <a:pathLst>
                <a:path w="181609" h="263525">
                  <a:moveTo>
                    <a:pt x="34930" y="204559"/>
                  </a:moveTo>
                  <a:lnTo>
                    <a:pt x="3989" y="204559"/>
                  </a:lnTo>
                  <a:lnTo>
                    <a:pt x="11686" y="227223"/>
                  </a:lnTo>
                  <a:lnTo>
                    <a:pt x="27878" y="245864"/>
                  </a:lnTo>
                  <a:lnTo>
                    <a:pt x="53691" y="258501"/>
                  </a:lnTo>
                  <a:lnTo>
                    <a:pt x="90248" y="263154"/>
                  </a:lnTo>
                  <a:lnTo>
                    <a:pt x="126840" y="258080"/>
                  </a:lnTo>
                  <a:lnTo>
                    <a:pt x="155546" y="242768"/>
                  </a:lnTo>
                  <a:lnTo>
                    <a:pt x="159280" y="237668"/>
                  </a:lnTo>
                  <a:lnTo>
                    <a:pt x="89892" y="237668"/>
                  </a:lnTo>
                  <a:lnTo>
                    <a:pt x="68252" y="235564"/>
                  </a:lnTo>
                  <a:lnTo>
                    <a:pt x="51904" y="229300"/>
                  </a:lnTo>
                  <a:lnTo>
                    <a:pt x="40809" y="218942"/>
                  </a:lnTo>
                  <a:lnTo>
                    <a:pt x="34930" y="204559"/>
                  </a:lnTo>
                  <a:close/>
                </a:path>
                <a:path w="181609" h="263525">
                  <a:moveTo>
                    <a:pt x="181240" y="151409"/>
                  </a:moveTo>
                  <a:lnTo>
                    <a:pt x="151032" y="151409"/>
                  </a:lnTo>
                  <a:lnTo>
                    <a:pt x="151032" y="179073"/>
                  </a:lnTo>
                  <a:lnTo>
                    <a:pt x="146750" y="205429"/>
                  </a:lnTo>
                  <a:lnTo>
                    <a:pt x="134519" y="223660"/>
                  </a:lnTo>
                  <a:lnTo>
                    <a:pt x="115259" y="234246"/>
                  </a:lnTo>
                  <a:lnTo>
                    <a:pt x="89892" y="237668"/>
                  </a:lnTo>
                  <a:lnTo>
                    <a:pt x="159280" y="237668"/>
                  </a:lnTo>
                  <a:lnTo>
                    <a:pt x="174351" y="217085"/>
                  </a:lnTo>
                  <a:lnTo>
                    <a:pt x="181240" y="180895"/>
                  </a:lnTo>
                  <a:lnTo>
                    <a:pt x="181240" y="151409"/>
                  </a:lnTo>
                  <a:close/>
                </a:path>
                <a:path w="181609" h="263525">
                  <a:moveTo>
                    <a:pt x="88793" y="0"/>
                  </a:moveTo>
                  <a:lnTo>
                    <a:pt x="52805" y="7517"/>
                  </a:lnTo>
                  <a:lnTo>
                    <a:pt x="24740" y="27932"/>
                  </a:lnTo>
                  <a:lnTo>
                    <a:pt x="6502" y="58040"/>
                  </a:lnTo>
                  <a:lnTo>
                    <a:pt x="0" y="94635"/>
                  </a:lnTo>
                  <a:lnTo>
                    <a:pt x="0" y="97180"/>
                  </a:lnTo>
                  <a:lnTo>
                    <a:pt x="6521" y="133387"/>
                  </a:lnTo>
                  <a:lnTo>
                    <a:pt x="24607" y="161958"/>
                  </a:lnTo>
                  <a:lnTo>
                    <a:pt x="52041" y="180704"/>
                  </a:lnTo>
                  <a:lnTo>
                    <a:pt x="86604" y="187439"/>
                  </a:lnTo>
                  <a:lnTo>
                    <a:pt x="106812" y="184420"/>
                  </a:lnTo>
                  <a:lnTo>
                    <a:pt x="125104" y="176385"/>
                  </a:lnTo>
                  <a:lnTo>
                    <a:pt x="140254" y="164870"/>
                  </a:lnTo>
                  <a:lnTo>
                    <a:pt x="142296" y="162319"/>
                  </a:lnTo>
                  <a:lnTo>
                    <a:pt x="89892" y="162319"/>
                  </a:lnTo>
                  <a:lnTo>
                    <a:pt x="67222" y="157806"/>
                  </a:lnTo>
                  <a:lnTo>
                    <a:pt x="48578" y="144766"/>
                  </a:lnTo>
                  <a:lnTo>
                    <a:pt x="35939" y="123945"/>
                  </a:lnTo>
                  <a:lnTo>
                    <a:pt x="31287" y="96091"/>
                  </a:lnTo>
                  <a:lnTo>
                    <a:pt x="31399" y="92436"/>
                  </a:lnTo>
                  <a:lnTo>
                    <a:pt x="35404" y="65656"/>
                  </a:lnTo>
                  <a:lnTo>
                    <a:pt x="47300" y="44130"/>
                  </a:lnTo>
                  <a:lnTo>
                    <a:pt x="66294" y="30114"/>
                  </a:lnTo>
                  <a:lnTo>
                    <a:pt x="91704" y="25109"/>
                  </a:lnTo>
                  <a:lnTo>
                    <a:pt x="144456" y="25109"/>
                  </a:lnTo>
                  <a:lnTo>
                    <a:pt x="141157" y="20726"/>
                  </a:lnTo>
                  <a:lnTo>
                    <a:pt x="127695" y="9963"/>
                  </a:lnTo>
                  <a:lnTo>
                    <a:pt x="110341" y="2678"/>
                  </a:lnTo>
                  <a:lnTo>
                    <a:pt x="88793" y="0"/>
                  </a:lnTo>
                  <a:close/>
                </a:path>
                <a:path w="181609" h="263525">
                  <a:moveTo>
                    <a:pt x="144456" y="25109"/>
                  </a:moveTo>
                  <a:lnTo>
                    <a:pt x="91704" y="25109"/>
                  </a:lnTo>
                  <a:lnTo>
                    <a:pt x="116814" y="29642"/>
                  </a:lnTo>
                  <a:lnTo>
                    <a:pt x="135845" y="42807"/>
                  </a:lnTo>
                  <a:lnTo>
                    <a:pt x="147912" y="63955"/>
                  </a:lnTo>
                  <a:lnTo>
                    <a:pt x="152131" y="92436"/>
                  </a:lnTo>
                  <a:lnTo>
                    <a:pt x="152131" y="94991"/>
                  </a:lnTo>
                  <a:lnTo>
                    <a:pt x="147371" y="123481"/>
                  </a:lnTo>
                  <a:lnTo>
                    <a:pt x="134252" y="144629"/>
                  </a:lnTo>
                  <a:lnTo>
                    <a:pt x="114419" y="157806"/>
                  </a:lnTo>
                  <a:lnTo>
                    <a:pt x="89892" y="162319"/>
                  </a:lnTo>
                  <a:lnTo>
                    <a:pt x="142296" y="162319"/>
                  </a:lnTo>
                  <a:lnTo>
                    <a:pt x="151032" y="151409"/>
                  </a:lnTo>
                  <a:lnTo>
                    <a:pt x="181240" y="151409"/>
                  </a:lnTo>
                  <a:lnTo>
                    <a:pt x="181240" y="33841"/>
                  </a:lnTo>
                  <a:lnTo>
                    <a:pt x="151032" y="33841"/>
                  </a:lnTo>
                  <a:lnTo>
                    <a:pt x="144456" y="25109"/>
                  </a:lnTo>
                  <a:close/>
                </a:path>
                <a:path w="181609" h="263525">
                  <a:moveTo>
                    <a:pt x="181240" y="3256"/>
                  </a:moveTo>
                  <a:lnTo>
                    <a:pt x="151032" y="3256"/>
                  </a:lnTo>
                  <a:lnTo>
                    <a:pt x="151032" y="33841"/>
                  </a:lnTo>
                  <a:lnTo>
                    <a:pt x="181240" y="33841"/>
                  </a:lnTo>
                  <a:lnTo>
                    <a:pt x="181240" y="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5875716" y="1837513"/>
            <a:ext cx="483234" cy="197485"/>
            <a:chOff x="15875716" y="1837513"/>
            <a:chExt cx="483234" cy="19748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75716" y="1837513"/>
              <a:ext cx="158330" cy="193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9556" y="1837529"/>
              <a:ext cx="174706" cy="1969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280550" y="1916884"/>
              <a:ext cx="78105" cy="28575"/>
            </a:xfrm>
            <a:custGeom>
              <a:avLst/>
              <a:gdLst/>
              <a:ahLst/>
              <a:cxnLst/>
              <a:rect l="l" t="t" r="r" b="b"/>
              <a:pathLst>
                <a:path w="78105" h="28575">
                  <a:moveTo>
                    <a:pt x="77903" y="0"/>
                  </a:moveTo>
                  <a:lnTo>
                    <a:pt x="0" y="0"/>
                  </a:lnTo>
                  <a:lnTo>
                    <a:pt x="0" y="28376"/>
                  </a:lnTo>
                  <a:lnTo>
                    <a:pt x="77903" y="28376"/>
                  </a:lnTo>
                  <a:lnTo>
                    <a:pt x="77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410238" y="1749808"/>
            <a:ext cx="1421130" cy="285115"/>
            <a:chOff x="16410238" y="1749808"/>
            <a:chExt cx="1421130" cy="285115"/>
          </a:xfrm>
        </p:grpSpPr>
        <p:sp>
          <p:nvSpPr>
            <p:cNvPr id="22" name="object 22"/>
            <p:cNvSpPr/>
            <p:nvPr/>
          </p:nvSpPr>
          <p:spPr>
            <a:xfrm>
              <a:off x="16410229" y="1749811"/>
              <a:ext cx="596265" cy="285115"/>
            </a:xfrm>
            <a:custGeom>
              <a:avLst/>
              <a:gdLst/>
              <a:ahLst/>
              <a:cxnLst/>
              <a:rect l="l" t="t" r="r" b="b"/>
              <a:pathLst>
                <a:path w="596265" h="285114">
                  <a:moveTo>
                    <a:pt x="184531" y="281343"/>
                  </a:moveTo>
                  <a:lnTo>
                    <a:pt x="106337" y="168160"/>
                  </a:lnTo>
                  <a:lnTo>
                    <a:pt x="104825" y="165976"/>
                  </a:lnTo>
                  <a:lnTo>
                    <a:pt x="129933" y="158013"/>
                  </a:lnTo>
                  <a:lnTo>
                    <a:pt x="150418" y="144005"/>
                  </a:lnTo>
                  <a:lnTo>
                    <a:pt x="151053" y="143040"/>
                  </a:lnTo>
                  <a:lnTo>
                    <a:pt x="164198" y="123240"/>
                  </a:lnTo>
                  <a:lnTo>
                    <a:pt x="169252" y="95008"/>
                  </a:lnTo>
                  <a:lnTo>
                    <a:pt x="169252" y="93548"/>
                  </a:lnTo>
                  <a:lnTo>
                    <a:pt x="162052" y="60274"/>
                  </a:lnTo>
                  <a:lnTo>
                    <a:pt x="150114" y="46596"/>
                  </a:lnTo>
                  <a:lnTo>
                    <a:pt x="142455" y="37820"/>
                  </a:lnTo>
                  <a:lnTo>
                    <a:pt x="137579" y="35687"/>
                  </a:lnTo>
                  <a:lnTo>
                    <a:pt x="137579" y="93548"/>
                  </a:lnTo>
                  <a:lnTo>
                    <a:pt x="137579" y="95008"/>
                  </a:lnTo>
                  <a:lnTo>
                    <a:pt x="133870" y="116014"/>
                  </a:lnTo>
                  <a:lnTo>
                    <a:pt x="122936" y="131038"/>
                  </a:lnTo>
                  <a:lnTo>
                    <a:pt x="105029" y="140042"/>
                  </a:lnTo>
                  <a:lnTo>
                    <a:pt x="80441" y="143040"/>
                  </a:lnTo>
                  <a:lnTo>
                    <a:pt x="31661" y="143040"/>
                  </a:lnTo>
                  <a:lnTo>
                    <a:pt x="31661" y="46596"/>
                  </a:lnTo>
                  <a:lnTo>
                    <a:pt x="80441" y="46596"/>
                  </a:lnTo>
                  <a:lnTo>
                    <a:pt x="104267" y="48971"/>
                  </a:lnTo>
                  <a:lnTo>
                    <a:pt x="122250" y="56832"/>
                  </a:lnTo>
                  <a:lnTo>
                    <a:pt x="133616" y="71323"/>
                  </a:lnTo>
                  <a:lnTo>
                    <a:pt x="137579" y="93548"/>
                  </a:lnTo>
                  <a:lnTo>
                    <a:pt x="137579" y="35687"/>
                  </a:lnTo>
                  <a:lnTo>
                    <a:pt x="113512" y="25107"/>
                  </a:lnTo>
                  <a:lnTo>
                    <a:pt x="78257" y="21107"/>
                  </a:lnTo>
                  <a:lnTo>
                    <a:pt x="0" y="21107"/>
                  </a:lnTo>
                  <a:lnTo>
                    <a:pt x="0" y="281343"/>
                  </a:lnTo>
                  <a:lnTo>
                    <a:pt x="31661" y="281343"/>
                  </a:lnTo>
                  <a:lnTo>
                    <a:pt x="31661" y="168160"/>
                  </a:lnTo>
                  <a:lnTo>
                    <a:pt x="71704" y="168160"/>
                  </a:lnTo>
                  <a:lnTo>
                    <a:pt x="149225" y="281343"/>
                  </a:lnTo>
                  <a:lnTo>
                    <a:pt x="184531" y="281343"/>
                  </a:lnTo>
                  <a:close/>
                </a:path>
                <a:path w="596265" h="285114">
                  <a:moveTo>
                    <a:pt x="373799" y="164515"/>
                  </a:moveTo>
                  <a:lnTo>
                    <a:pt x="368858" y="129171"/>
                  </a:lnTo>
                  <a:lnTo>
                    <a:pt x="355053" y="105359"/>
                  </a:lnTo>
                  <a:lnTo>
                    <a:pt x="333870" y="91922"/>
                  </a:lnTo>
                  <a:lnTo>
                    <a:pt x="306819" y="87706"/>
                  </a:lnTo>
                  <a:lnTo>
                    <a:pt x="285292" y="90436"/>
                  </a:lnTo>
                  <a:lnTo>
                    <a:pt x="267792" y="97764"/>
                  </a:lnTo>
                  <a:lnTo>
                    <a:pt x="254520" y="108445"/>
                  </a:lnTo>
                  <a:lnTo>
                    <a:pt x="245694" y="121208"/>
                  </a:lnTo>
                  <a:lnTo>
                    <a:pt x="245694" y="0"/>
                  </a:lnTo>
                  <a:lnTo>
                    <a:pt x="215468" y="0"/>
                  </a:lnTo>
                  <a:lnTo>
                    <a:pt x="215468" y="281343"/>
                  </a:lnTo>
                  <a:lnTo>
                    <a:pt x="245694" y="281343"/>
                  </a:lnTo>
                  <a:lnTo>
                    <a:pt x="245694" y="165976"/>
                  </a:lnTo>
                  <a:lnTo>
                    <a:pt x="250050" y="143408"/>
                  </a:lnTo>
                  <a:lnTo>
                    <a:pt x="261747" y="127127"/>
                  </a:lnTo>
                  <a:lnTo>
                    <a:pt x="278688" y="117259"/>
                  </a:lnTo>
                  <a:lnTo>
                    <a:pt x="298818" y="113931"/>
                  </a:lnTo>
                  <a:lnTo>
                    <a:pt x="318706" y="116789"/>
                  </a:lnTo>
                  <a:lnTo>
                    <a:pt x="332663" y="125577"/>
                  </a:lnTo>
                  <a:lnTo>
                    <a:pt x="340880" y="140639"/>
                  </a:lnTo>
                  <a:lnTo>
                    <a:pt x="343585" y="162318"/>
                  </a:lnTo>
                  <a:lnTo>
                    <a:pt x="343585" y="281343"/>
                  </a:lnTo>
                  <a:lnTo>
                    <a:pt x="373799" y="281343"/>
                  </a:lnTo>
                  <a:lnTo>
                    <a:pt x="373799" y="164515"/>
                  </a:lnTo>
                  <a:close/>
                </a:path>
                <a:path w="596265" h="285114">
                  <a:moveTo>
                    <a:pt x="554926" y="58216"/>
                  </a:moveTo>
                  <a:lnTo>
                    <a:pt x="534670" y="30949"/>
                  </a:lnTo>
                  <a:lnTo>
                    <a:pt x="516001" y="5829"/>
                  </a:lnTo>
                  <a:lnTo>
                    <a:pt x="488696" y="5829"/>
                  </a:lnTo>
                  <a:lnTo>
                    <a:pt x="449389" y="58216"/>
                  </a:lnTo>
                  <a:lnTo>
                    <a:pt x="470852" y="58216"/>
                  </a:lnTo>
                  <a:lnTo>
                    <a:pt x="501802" y="30949"/>
                  </a:lnTo>
                  <a:lnTo>
                    <a:pt x="532739" y="58216"/>
                  </a:lnTo>
                  <a:lnTo>
                    <a:pt x="554926" y="58216"/>
                  </a:lnTo>
                  <a:close/>
                </a:path>
                <a:path w="596265" h="285114">
                  <a:moveTo>
                    <a:pt x="595706" y="184531"/>
                  </a:moveTo>
                  <a:lnTo>
                    <a:pt x="588721" y="145618"/>
                  </a:lnTo>
                  <a:lnTo>
                    <a:pt x="588670" y="145300"/>
                  </a:lnTo>
                  <a:lnTo>
                    <a:pt x="569252" y="114884"/>
                  </a:lnTo>
                  <a:lnTo>
                    <a:pt x="569137" y="114693"/>
                  </a:lnTo>
                  <a:lnTo>
                    <a:pt x="566369" y="112839"/>
                  </a:lnTo>
                  <a:lnTo>
                    <a:pt x="564413" y="111531"/>
                  </a:lnTo>
                  <a:lnTo>
                    <a:pt x="564413" y="187820"/>
                  </a:lnTo>
                  <a:lnTo>
                    <a:pt x="560057" y="217144"/>
                  </a:lnTo>
                  <a:lnTo>
                    <a:pt x="547624" y="239776"/>
                  </a:lnTo>
                  <a:lnTo>
                    <a:pt x="527939" y="254406"/>
                  </a:lnTo>
                  <a:lnTo>
                    <a:pt x="527761" y="254406"/>
                  </a:lnTo>
                  <a:lnTo>
                    <a:pt x="502170" y="259524"/>
                  </a:lnTo>
                  <a:lnTo>
                    <a:pt x="476161" y="254406"/>
                  </a:lnTo>
                  <a:lnTo>
                    <a:pt x="456565" y="239915"/>
                  </a:lnTo>
                  <a:lnTo>
                    <a:pt x="444220" y="217297"/>
                  </a:lnTo>
                  <a:lnTo>
                    <a:pt x="439915" y="187820"/>
                  </a:lnTo>
                  <a:lnTo>
                    <a:pt x="439966" y="184531"/>
                  </a:lnTo>
                  <a:lnTo>
                    <a:pt x="456679" y="132537"/>
                  </a:lnTo>
                  <a:lnTo>
                    <a:pt x="502170" y="112839"/>
                  </a:lnTo>
                  <a:lnTo>
                    <a:pt x="527862" y="117957"/>
                  </a:lnTo>
                  <a:lnTo>
                    <a:pt x="559930" y="155219"/>
                  </a:lnTo>
                  <a:lnTo>
                    <a:pt x="564413" y="187820"/>
                  </a:lnTo>
                  <a:lnTo>
                    <a:pt x="564413" y="111531"/>
                  </a:lnTo>
                  <a:lnTo>
                    <a:pt x="539597" y="94869"/>
                  </a:lnTo>
                  <a:lnTo>
                    <a:pt x="539813" y="94869"/>
                  </a:lnTo>
                  <a:lnTo>
                    <a:pt x="502170" y="87718"/>
                  </a:lnTo>
                  <a:lnTo>
                    <a:pt x="435190" y="114884"/>
                  </a:lnTo>
                  <a:lnTo>
                    <a:pt x="408698" y="184531"/>
                  </a:lnTo>
                  <a:lnTo>
                    <a:pt x="408622" y="187820"/>
                  </a:lnTo>
                  <a:lnTo>
                    <a:pt x="415556" y="226441"/>
                  </a:lnTo>
                  <a:lnTo>
                    <a:pt x="434873" y="257111"/>
                  </a:lnTo>
                  <a:lnTo>
                    <a:pt x="464362" y="277342"/>
                  </a:lnTo>
                  <a:lnTo>
                    <a:pt x="501802" y="284632"/>
                  </a:lnTo>
                  <a:lnTo>
                    <a:pt x="539343" y="277533"/>
                  </a:lnTo>
                  <a:lnTo>
                    <a:pt x="566229" y="259524"/>
                  </a:lnTo>
                  <a:lnTo>
                    <a:pt x="569087" y="257606"/>
                  </a:lnTo>
                  <a:lnTo>
                    <a:pt x="588657" y="226898"/>
                  </a:lnTo>
                  <a:lnTo>
                    <a:pt x="595642" y="187820"/>
                  </a:lnTo>
                  <a:lnTo>
                    <a:pt x="595706" y="184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42953" y="1837513"/>
              <a:ext cx="158330" cy="1936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36793" y="1837529"/>
              <a:ext cx="174706" cy="19690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447794" y="1749811"/>
              <a:ext cx="383540" cy="281940"/>
            </a:xfrm>
            <a:custGeom>
              <a:avLst/>
              <a:gdLst/>
              <a:ahLst/>
              <a:cxnLst/>
              <a:rect l="l" t="t" r="r" b="b"/>
              <a:pathLst>
                <a:path w="383540" h="281939">
                  <a:moveTo>
                    <a:pt x="77901" y="167081"/>
                  </a:moveTo>
                  <a:lnTo>
                    <a:pt x="0" y="167081"/>
                  </a:lnTo>
                  <a:lnTo>
                    <a:pt x="0" y="195453"/>
                  </a:lnTo>
                  <a:lnTo>
                    <a:pt x="77901" y="195453"/>
                  </a:lnTo>
                  <a:lnTo>
                    <a:pt x="77901" y="167081"/>
                  </a:lnTo>
                  <a:close/>
                </a:path>
                <a:path w="383540" h="281939">
                  <a:moveTo>
                    <a:pt x="320687" y="281343"/>
                  </a:moveTo>
                  <a:lnTo>
                    <a:pt x="295313" y="206375"/>
                  </a:lnTo>
                  <a:lnTo>
                    <a:pt x="286816" y="181267"/>
                  </a:lnTo>
                  <a:lnTo>
                    <a:pt x="255536" y="88887"/>
                  </a:lnTo>
                  <a:lnTo>
                    <a:pt x="255536" y="181267"/>
                  </a:lnTo>
                  <a:lnTo>
                    <a:pt x="165265" y="181267"/>
                  </a:lnTo>
                  <a:lnTo>
                    <a:pt x="210400" y="47320"/>
                  </a:lnTo>
                  <a:lnTo>
                    <a:pt x="255536" y="181267"/>
                  </a:lnTo>
                  <a:lnTo>
                    <a:pt x="255536" y="88887"/>
                  </a:lnTo>
                  <a:lnTo>
                    <a:pt x="241465" y="47320"/>
                  </a:lnTo>
                  <a:lnTo>
                    <a:pt x="232600" y="21120"/>
                  </a:lnTo>
                  <a:lnTo>
                    <a:pt x="191109" y="21120"/>
                  </a:lnTo>
                  <a:lnTo>
                    <a:pt x="101587" y="281343"/>
                  </a:lnTo>
                  <a:lnTo>
                    <a:pt x="131419" y="281343"/>
                  </a:lnTo>
                  <a:lnTo>
                    <a:pt x="156540" y="206375"/>
                  </a:lnTo>
                  <a:lnTo>
                    <a:pt x="263906" y="206375"/>
                  </a:lnTo>
                  <a:lnTo>
                    <a:pt x="289394" y="281343"/>
                  </a:lnTo>
                  <a:lnTo>
                    <a:pt x="320687" y="281343"/>
                  </a:lnTo>
                  <a:close/>
                </a:path>
                <a:path w="383540" h="281939">
                  <a:moveTo>
                    <a:pt x="383324" y="0"/>
                  </a:moveTo>
                  <a:lnTo>
                    <a:pt x="352755" y="0"/>
                  </a:lnTo>
                  <a:lnTo>
                    <a:pt x="352755" y="281343"/>
                  </a:lnTo>
                  <a:lnTo>
                    <a:pt x="383324" y="281343"/>
                  </a:lnTo>
                  <a:lnTo>
                    <a:pt x="383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7879552" y="1837517"/>
            <a:ext cx="549275" cy="260350"/>
            <a:chOff x="17879552" y="1837517"/>
            <a:chExt cx="549275" cy="260350"/>
          </a:xfrm>
        </p:grpSpPr>
        <p:sp>
          <p:nvSpPr>
            <p:cNvPr id="27" name="object 27"/>
            <p:cNvSpPr/>
            <p:nvPr/>
          </p:nvSpPr>
          <p:spPr>
            <a:xfrm>
              <a:off x="17879552" y="1837538"/>
              <a:ext cx="181610" cy="260350"/>
            </a:xfrm>
            <a:custGeom>
              <a:avLst/>
              <a:gdLst/>
              <a:ahLst/>
              <a:cxnLst/>
              <a:rect l="l" t="t" r="r" b="b"/>
              <a:pathLst>
                <a:path w="181609" h="260350">
                  <a:moveTo>
                    <a:pt x="30218" y="3256"/>
                  </a:moveTo>
                  <a:lnTo>
                    <a:pt x="0" y="3256"/>
                  </a:lnTo>
                  <a:lnTo>
                    <a:pt x="0" y="259855"/>
                  </a:lnTo>
                  <a:lnTo>
                    <a:pt x="30218" y="259855"/>
                  </a:lnTo>
                  <a:lnTo>
                    <a:pt x="30218" y="162319"/>
                  </a:lnTo>
                  <a:lnTo>
                    <a:pt x="58630" y="162319"/>
                  </a:lnTo>
                  <a:lnTo>
                    <a:pt x="46512" y="154223"/>
                  </a:lnTo>
                  <a:lnTo>
                    <a:pt x="33692" y="131860"/>
                  </a:lnTo>
                  <a:lnTo>
                    <a:pt x="29130" y="100080"/>
                  </a:lnTo>
                  <a:lnTo>
                    <a:pt x="29130" y="97169"/>
                  </a:lnTo>
                  <a:lnTo>
                    <a:pt x="33845" y="65646"/>
                  </a:lnTo>
                  <a:lnTo>
                    <a:pt x="33891" y="65336"/>
                  </a:lnTo>
                  <a:lnTo>
                    <a:pt x="47014" y="42848"/>
                  </a:lnTo>
                  <a:lnTo>
                    <a:pt x="58200" y="35286"/>
                  </a:lnTo>
                  <a:lnTo>
                    <a:pt x="30218" y="35286"/>
                  </a:lnTo>
                  <a:lnTo>
                    <a:pt x="30218" y="3256"/>
                  </a:lnTo>
                  <a:close/>
                </a:path>
                <a:path w="181609" h="260350">
                  <a:moveTo>
                    <a:pt x="58630" y="162319"/>
                  </a:moveTo>
                  <a:lnTo>
                    <a:pt x="30218" y="162319"/>
                  </a:lnTo>
                  <a:lnTo>
                    <a:pt x="40490" y="175705"/>
                  </a:lnTo>
                  <a:lnTo>
                    <a:pt x="54786" y="186707"/>
                  </a:lnTo>
                  <a:lnTo>
                    <a:pt x="72902" y="194161"/>
                  </a:lnTo>
                  <a:lnTo>
                    <a:pt x="94635" y="196904"/>
                  </a:lnTo>
                  <a:lnTo>
                    <a:pt x="130290" y="189740"/>
                  </a:lnTo>
                  <a:lnTo>
                    <a:pt x="154660" y="171785"/>
                  </a:lnTo>
                  <a:lnTo>
                    <a:pt x="91735" y="171785"/>
                  </a:lnTo>
                  <a:lnTo>
                    <a:pt x="66293" y="167440"/>
                  </a:lnTo>
                  <a:lnTo>
                    <a:pt x="58630" y="162319"/>
                  </a:lnTo>
                  <a:close/>
                </a:path>
                <a:path w="181609" h="260350">
                  <a:moveTo>
                    <a:pt x="155911" y="25098"/>
                  </a:moveTo>
                  <a:lnTo>
                    <a:pt x="91379" y="25098"/>
                  </a:lnTo>
                  <a:lnTo>
                    <a:pt x="114043" y="29605"/>
                  </a:lnTo>
                  <a:lnTo>
                    <a:pt x="132684" y="43123"/>
                  </a:lnTo>
                  <a:lnTo>
                    <a:pt x="145321" y="65646"/>
                  </a:lnTo>
                  <a:lnTo>
                    <a:pt x="149974" y="97169"/>
                  </a:lnTo>
                  <a:lnTo>
                    <a:pt x="149974" y="100080"/>
                  </a:lnTo>
                  <a:lnTo>
                    <a:pt x="146199" y="130787"/>
                  </a:lnTo>
                  <a:lnTo>
                    <a:pt x="135053" y="153268"/>
                  </a:lnTo>
                  <a:lnTo>
                    <a:pt x="116808" y="167082"/>
                  </a:lnTo>
                  <a:lnTo>
                    <a:pt x="91735" y="171785"/>
                  </a:lnTo>
                  <a:lnTo>
                    <a:pt x="154660" y="171785"/>
                  </a:lnTo>
                  <a:lnTo>
                    <a:pt x="157614" y="169608"/>
                  </a:lnTo>
                  <a:lnTo>
                    <a:pt x="175107" y="138555"/>
                  </a:lnTo>
                  <a:lnTo>
                    <a:pt x="181271" y="98625"/>
                  </a:lnTo>
                  <a:lnTo>
                    <a:pt x="181271" y="95724"/>
                  </a:lnTo>
                  <a:lnTo>
                    <a:pt x="174748" y="55738"/>
                  </a:lnTo>
                  <a:lnTo>
                    <a:pt x="156656" y="25614"/>
                  </a:lnTo>
                  <a:lnTo>
                    <a:pt x="155911" y="25098"/>
                  </a:lnTo>
                  <a:close/>
                </a:path>
                <a:path w="181609" h="260350">
                  <a:moveTo>
                    <a:pt x="94635" y="0"/>
                  </a:moveTo>
                  <a:lnTo>
                    <a:pt x="74440" y="2904"/>
                  </a:lnTo>
                  <a:lnTo>
                    <a:pt x="56152" y="10685"/>
                  </a:lnTo>
                  <a:lnTo>
                    <a:pt x="41002" y="21945"/>
                  </a:lnTo>
                  <a:lnTo>
                    <a:pt x="30218" y="35286"/>
                  </a:lnTo>
                  <a:lnTo>
                    <a:pt x="58200" y="35286"/>
                  </a:lnTo>
                  <a:lnTo>
                    <a:pt x="66604" y="29605"/>
                  </a:lnTo>
                  <a:lnTo>
                    <a:pt x="66181" y="29605"/>
                  </a:lnTo>
                  <a:lnTo>
                    <a:pt x="91379" y="25098"/>
                  </a:lnTo>
                  <a:lnTo>
                    <a:pt x="155911" y="25098"/>
                  </a:lnTo>
                  <a:lnTo>
                    <a:pt x="129212" y="6614"/>
                  </a:lnTo>
                  <a:lnTo>
                    <a:pt x="94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6184" y="1837529"/>
              <a:ext cx="174706" cy="1969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84262" y="1837517"/>
              <a:ext cx="144498" cy="196925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13402778" y="971087"/>
            <a:ext cx="1059815" cy="1059815"/>
          </a:xfrm>
          <a:custGeom>
            <a:avLst/>
            <a:gdLst/>
            <a:ahLst/>
            <a:cxnLst/>
            <a:rect l="l" t="t" r="r" b="b"/>
            <a:pathLst>
              <a:path w="1059815" h="1059814">
                <a:moveTo>
                  <a:pt x="536906" y="0"/>
                </a:moveTo>
                <a:lnTo>
                  <a:pt x="522761" y="0"/>
                </a:lnTo>
                <a:lnTo>
                  <a:pt x="515713" y="144"/>
                </a:lnTo>
                <a:lnTo>
                  <a:pt x="452982" y="5512"/>
                </a:lnTo>
                <a:lnTo>
                  <a:pt x="405670" y="14606"/>
                </a:lnTo>
                <a:lnTo>
                  <a:pt x="359951" y="27796"/>
                </a:lnTo>
                <a:lnTo>
                  <a:pt x="316028" y="44880"/>
                </a:lnTo>
                <a:lnTo>
                  <a:pt x="274101" y="65658"/>
                </a:lnTo>
                <a:lnTo>
                  <a:pt x="234372" y="89928"/>
                </a:lnTo>
                <a:lnTo>
                  <a:pt x="197042" y="117489"/>
                </a:lnTo>
                <a:lnTo>
                  <a:pt x="162312" y="148140"/>
                </a:lnTo>
                <a:lnTo>
                  <a:pt x="130383" y="181679"/>
                </a:lnTo>
                <a:lnTo>
                  <a:pt x="101457" y="217906"/>
                </a:lnTo>
                <a:lnTo>
                  <a:pt x="75735" y="256619"/>
                </a:lnTo>
                <a:lnTo>
                  <a:pt x="53418" y="297617"/>
                </a:lnTo>
                <a:lnTo>
                  <a:pt x="34708" y="340699"/>
                </a:lnTo>
                <a:lnTo>
                  <a:pt x="19805" y="385663"/>
                </a:lnTo>
                <a:lnTo>
                  <a:pt x="8911" y="432309"/>
                </a:lnTo>
                <a:lnTo>
                  <a:pt x="2227" y="480435"/>
                </a:lnTo>
                <a:lnTo>
                  <a:pt x="97" y="526740"/>
                </a:lnTo>
                <a:lnTo>
                  <a:pt x="0" y="530856"/>
                </a:lnTo>
                <a:lnTo>
                  <a:pt x="2012" y="575692"/>
                </a:lnTo>
                <a:lnTo>
                  <a:pt x="2119" y="578071"/>
                </a:lnTo>
                <a:lnTo>
                  <a:pt x="8450" y="624790"/>
                </a:lnTo>
                <a:lnTo>
                  <a:pt x="8491" y="625089"/>
                </a:lnTo>
                <a:lnTo>
                  <a:pt x="18881" y="670706"/>
                </a:lnTo>
                <a:lnTo>
                  <a:pt x="33104" y="714736"/>
                </a:lnTo>
                <a:lnTo>
                  <a:pt x="50971" y="756992"/>
                </a:lnTo>
                <a:lnTo>
                  <a:pt x="72296" y="797286"/>
                </a:lnTo>
                <a:lnTo>
                  <a:pt x="96893" y="835432"/>
                </a:lnTo>
                <a:lnTo>
                  <a:pt x="124573" y="871242"/>
                </a:lnTo>
                <a:lnTo>
                  <a:pt x="155149" y="904529"/>
                </a:lnTo>
                <a:lnTo>
                  <a:pt x="188436" y="935107"/>
                </a:lnTo>
                <a:lnTo>
                  <a:pt x="224245" y="962788"/>
                </a:lnTo>
                <a:lnTo>
                  <a:pt x="262390" y="987385"/>
                </a:lnTo>
                <a:lnTo>
                  <a:pt x="302683" y="1008711"/>
                </a:lnTo>
                <a:lnTo>
                  <a:pt x="344938" y="1026579"/>
                </a:lnTo>
                <a:lnTo>
                  <a:pt x="388968" y="1040802"/>
                </a:lnTo>
                <a:lnTo>
                  <a:pt x="434585" y="1051193"/>
                </a:lnTo>
                <a:lnTo>
                  <a:pt x="481602" y="1057565"/>
                </a:lnTo>
                <a:lnTo>
                  <a:pt x="529833" y="1059730"/>
                </a:lnTo>
                <a:lnTo>
                  <a:pt x="578064" y="1057565"/>
                </a:lnTo>
                <a:lnTo>
                  <a:pt x="625082" y="1051193"/>
                </a:lnTo>
                <a:lnTo>
                  <a:pt x="670699" y="1040802"/>
                </a:lnTo>
                <a:lnTo>
                  <a:pt x="714729" y="1026579"/>
                </a:lnTo>
                <a:lnTo>
                  <a:pt x="756985" y="1008711"/>
                </a:lnTo>
                <a:lnTo>
                  <a:pt x="797279" y="987385"/>
                </a:lnTo>
                <a:lnTo>
                  <a:pt x="835424" y="962788"/>
                </a:lnTo>
                <a:lnTo>
                  <a:pt x="871235" y="935107"/>
                </a:lnTo>
                <a:lnTo>
                  <a:pt x="904522" y="904529"/>
                </a:lnTo>
                <a:lnTo>
                  <a:pt x="935100" y="871242"/>
                </a:lnTo>
                <a:lnTo>
                  <a:pt x="962780" y="835432"/>
                </a:lnTo>
                <a:lnTo>
                  <a:pt x="987377" y="797286"/>
                </a:lnTo>
                <a:lnTo>
                  <a:pt x="1008703" y="756992"/>
                </a:lnTo>
                <a:lnTo>
                  <a:pt x="1014391" y="743541"/>
                </a:lnTo>
                <a:lnTo>
                  <a:pt x="219780" y="743541"/>
                </a:lnTo>
                <a:lnTo>
                  <a:pt x="169320" y="714023"/>
                </a:lnTo>
                <a:lnTo>
                  <a:pt x="306437" y="479266"/>
                </a:lnTo>
                <a:lnTo>
                  <a:pt x="596434" y="479266"/>
                </a:lnTo>
                <a:lnTo>
                  <a:pt x="603716" y="472271"/>
                </a:lnTo>
                <a:lnTo>
                  <a:pt x="689028" y="472271"/>
                </a:lnTo>
                <a:lnTo>
                  <a:pt x="680672" y="457947"/>
                </a:lnTo>
                <a:lnTo>
                  <a:pt x="492002" y="457947"/>
                </a:lnTo>
                <a:lnTo>
                  <a:pt x="441480" y="428535"/>
                </a:lnTo>
                <a:lnTo>
                  <a:pt x="561015" y="223274"/>
                </a:lnTo>
                <a:lnTo>
                  <a:pt x="961783" y="223274"/>
                </a:lnTo>
                <a:lnTo>
                  <a:pt x="958216" y="217906"/>
                </a:lnTo>
                <a:lnTo>
                  <a:pt x="929290" y="181679"/>
                </a:lnTo>
                <a:lnTo>
                  <a:pt x="897361" y="148140"/>
                </a:lnTo>
                <a:lnTo>
                  <a:pt x="862630" y="117489"/>
                </a:lnTo>
                <a:lnTo>
                  <a:pt x="825300" y="89928"/>
                </a:lnTo>
                <a:lnTo>
                  <a:pt x="785571" y="65658"/>
                </a:lnTo>
                <a:lnTo>
                  <a:pt x="743644" y="44880"/>
                </a:lnTo>
                <a:lnTo>
                  <a:pt x="699722" y="27796"/>
                </a:lnTo>
                <a:lnTo>
                  <a:pt x="654004" y="14606"/>
                </a:lnTo>
                <a:lnTo>
                  <a:pt x="606693" y="5512"/>
                </a:lnTo>
                <a:lnTo>
                  <a:pt x="557989" y="715"/>
                </a:lnTo>
                <a:lnTo>
                  <a:pt x="543958" y="144"/>
                </a:lnTo>
                <a:lnTo>
                  <a:pt x="536906" y="0"/>
                </a:lnTo>
                <a:close/>
              </a:path>
              <a:path w="1059815" h="1059814">
                <a:moveTo>
                  <a:pt x="338425" y="539871"/>
                </a:moveTo>
                <a:lnTo>
                  <a:pt x="317553" y="575692"/>
                </a:lnTo>
                <a:lnTo>
                  <a:pt x="317819" y="575692"/>
                </a:lnTo>
                <a:lnTo>
                  <a:pt x="219780" y="743541"/>
                </a:lnTo>
                <a:lnTo>
                  <a:pt x="324928" y="743541"/>
                </a:lnTo>
                <a:lnTo>
                  <a:pt x="324928" y="685061"/>
                </a:lnTo>
                <a:lnTo>
                  <a:pt x="1036158" y="685061"/>
                </a:lnTo>
                <a:lnTo>
                  <a:pt x="1040795" y="670706"/>
                </a:lnTo>
                <a:lnTo>
                  <a:pt x="1051185" y="625089"/>
                </a:lnTo>
                <a:lnTo>
                  <a:pt x="1051226" y="624790"/>
                </a:lnTo>
                <a:lnTo>
                  <a:pt x="777993" y="624790"/>
                </a:lnTo>
                <a:lnTo>
                  <a:pt x="757215" y="589168"/>
                </a:lnTo>
                <a:lnTo>
                  <a:pt x="478013" y="589168"/>
                </a:lnTo>
                <a:lnTo>
                  <a:pt x="439257" y="585801"/>
                </a:lnTo>
                <a:lnTo>
                  <a:pt x="402698" y="576080"/>
                </a:lnTo>
                <a:lnTo>
                  <a:pt x="368900" y="560579"/>
                </a:lnTo>
                <a:lnTo>
                  <a:pt x="338425" y="539871"/>
                </a:lnTo>
                <a:close/>
              </a:path>
              <a:path w="1059815" h="1059814">
                <a:moveTo>
                  <a:pt x="1036158" y="685061"/>
                </a:moveTo>
                <a:lnTo>
                  <a:pt x="859362" y="685061"/>
                </a:lnTo>
                <a:lnTo>
                  <a:pt x="859362" y="743541"/>
                </a:lnTo>
                <a:lnTo>
                  <a:pt x="1014391" y="743541"/>
                </a:lnTo>
                <a:lnTo>
                  <a:pt x="1026572" y="714736"/>
                </a:lnTo>
                <a:lnTo>
                  <a:pt x="1036158" y="685061"/>
                </a:lnTo>
                <a:close/>
              </a:path>
              <a:path w="1059815" h="1059814">
                <a:moveTo>
                  <a:pt x="961783" y="223274"/>
                </a:moveTo>
                <a:lnTo>
                  <a:pt x="611653" y="223274"/>
                </a:lnTo>
                <a:lnTo>
                  <a:pt x="828599" y="595482"/>
                </a:lnTo>
                <a:lnTo>
                  <a:pt x="777993" y="624790"/>
                </a:lnTo>
                <a:lnTo>
                  <a:pt x="1051226" y="624790"/>
                </a:lnTo>
                <a:lnTo>
                  <a:pt x="1057557" y="578071"/>
                </a:lnTo>
                <a:lnTo>
                  <a:pt x="1059677" y="530856"/>
                </a:lnTo>
                <a:lnTo>
                  <a:pt x="1059580" y="526740"/>
                </a:lnTo>
                <a:lnTo>
                  <a:pt x="1057450" y="480435"/>
                </a:lnTo>
                <a:lnTo>
                  <a:pt x="1050766" y="432309"/>
                </a:lnTo>
                <a:lnTo>
                  <a:pt x="1039871" y="385663"/>
                </a:lnTo>
                <a:lnTo>
                  <a:pt x="1024967" y="340699"/>
                </a:lnTo>
                <a:lnTo>
                  <a:pt x="1006256" y="297617"/>
                </a:lnTo>
                <a:lnTo>
                  <a:pt x="983939" y="256619"/>
                </a:lnTo>
                <a:lnTo>
                  <a:pt x="961783" y="223274"/>
                </a:lnTo>
                <a:close/>
              </a:path>
              <a:path w="1059815" h="1059814">
                <a:moveTo>
                  <a:pt x="689028" y="472271"/>
                </a:moveTo>
                <a:lnTo>
                  <a:pt x="603716" y="472271"/>
                </a:lnTo>
                <a:lnTo>
                  <a:pt x="646960" y="511443"/>
                </a:lnTo>
                <a:lnTo>
                  <a:pt x="612852" y="543665"/>
                </a:lnTo>
                <a:lnTo>
                  <a:pt x="572531" y="568152"/>
                </a:lnTo>
                <a:lnTo>
                  <a:pt x="527187" y="583716"/>
                </a:lnTo>
                <a:lnTo>
                  <a:pt x="478013" y="589168"/>
                </a:lnTo>
                <a:lnTo>
                  <a:pt x="757215" y="589168"/>
                </a:lnTo>
                <a:lnTo>
                  <a:pt x="689028" y="472271"/>
                </a:lnTo>
                <a:close/>
              </a:path>
              <a:path w="1059815" h="1059814">
                <a:moveTo>
                  <a:pt x="596434" y="479266"/>
                </a:moveTo>
                <a:lnTo>
                  <a:pt x="358529" y="479266"/>
                </a:lnTo>
                <a:lnTo>
                  <a:pt x="383205" y="500721"/>
                </a:lnTo>
                <a:lnTo>
                  <a:pt x="411835" y="516966"/>
                </a:lnTo>
                <a:lnTo>
                  <a:pt x="443684" y="527260"/>
                </a:lnTo>
                <a:lnTo>
                  <a:pt x="478013" y="530856"/>
                </a:lnTo>
                <a:lnTo>
                  <a:pt x="514699" y="526740"/>
                </a:lnTo>
                <a:lnTo>
                  <a:pt x="548482" y="514997"/>
                </a:lnTo>
                <a:lnTo>
                  <a:pt x="578456" y="496537"/>
                </a:lnTo>
                <a:lnTo>
                  <a:pt x="596434" y="479266"/>
                </a:lnTo>
                <a:close/>
              </a:path>
              <a:path w="1059815" h="1059814">
                <a:moveTo>
                  <a:pt x="586271" y="296109"/>
                </a:moveTo>
                <a:lnTo>
                  <a:pt x="492002" y="457947"/>
                </a:lnTo>
                <a:lnTo>
                  <a:pt x="680672" y="457947"/>
                </a:lnTo>
                <a:lnTo>
                  <a:pt x="586271" y="2961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662641" y="4239927"/>
            <a:ext cx="16778816" cy="4653385"/>
          </a:xfrm>
          <a:prstGeom prst="rect">
            <a:avLst/>
          </a:prstGeom>
        </p:spPr>
        <p:txBody>
          <a:bodyPr vert="horz" wrap="square" lIns="0" tIns="234501" rIns="0" bIns="0" rtlCol="0">
            <a:spAutoFit/>
          </a:bodyPr>
          <a:lstStyle/>
          <a:p>
            <a:pPr marL="4504690">
              <a:lnSpc>
                <a:spcPct val="100000"/>
              </a:lnSpc>
              <a:spcBef>
                <a:spcPts val="110"/>
              </a:spcBef>
            </a:pPr>
            <a:r>
              <a:rPr lang="fr-FR" spc="-10" dirty="0"/>
              <a:t>Evolution de l’offre</a:t>
            </a:r>
            <a:endParaRPr spc="-10" dirty="0"/>
          </a:p>
          <a:p>
            <a:pPr marL="4504690">
              <a:lnSpc>
                <a:spcPct val="100000"/>
              </a:lnSpc>
              <a:spcBef>
                <a:spcPts val="15"/>
              </a:spcBef>
            </a:pPr>
            <a:r>
              <a:rPr dirty="0"/>
              <a:t>du</a:t>
            </a:r>
            <a:r>
              <a:rPr spc="-225" dirty="0"/>
              <a:t> </a:t>
            </a:r>
            <a:r>
              <a:rPr spc="-475" dirty="0"/>
              <a:t>P</a:t>
            </a:r>
            <a:r>
              <a:rPr spc="35" dirty="0"/>
              <a:t>ASS’Régio</a:t>
            </a:r>
            <a:r>
              <a:rPr spc="40" dirty="0"/>
              <a:t>n</a:t>
            </a:r>
            <a:r>
              <a:rPr spc="-220" dirty="0"/>
              <a:t> </a:t>
            </a:r>
            <a:r>
              <a:rPr spc="-10" dirty="0"/>
              <a:t>seniors</a:t>
            </a:r>
            <a:br>
              <a:rPr lang="fr-FR" spc="-10" dirty="0"/>
            </a:br>
            <a:br>
              <a:rPr lang="fr-FR" spc="-10" dirty="0"/>
            </a:br>
            <a:r>
              <a:rPr lang="fr-FR" sz="4000" spc="-10" dirty="0"/>
              <a:t>Réunion avec les librairies</a:t>
            </a:r>
            <a:br>
              <a:rPr lang="fr-FR" sz="4000" spc="-10" dirty="0"/>
            </a:br>
            <a:r>
              <a:rPr lang="fr-FR" sz="4000" spc="-10" dirty="0"/>
              <a:t>20 novembre 2025, à 18h15</a:t>
            </a:r>
            <a:endParaRPr sz="4000" spc="-10" dirty="0"/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6342" y="3774701"/>
            <a:ext cx="3759152" cy="3759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D981-3E3C-0C8A-9087-C9B6B619F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4AD5EE-C916-B927-789D-ABD3D47982E6}"/>
              </a:ext>
            </a:extLst>
          </p:cNvPr>
          <p:cNvSpPr txBox="1"/>
          <p:nvPr/>
        </p:nvSpPr>
        <p:spPr>
          <a:xfrm>
            <a:off x="1746250" y="2301875"/>
            <a:ext cx="16919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Tx/>
              <a:buChar char="-"/>
            </a:pPr>
            <a:r>
              <a:rPr lang="fr-FR" sz="3600" b="1" dirty="0"/>
              <a:t>4 décembre 2025 </a:t>
            </a:r>
            <a:r>
              <a:rPr lang="fr-FR" sz="3600" dirty="0"/>
              <a:t>: lancement officiel du PASS’Région seniors </a:t>
            </a:r>
          </a:p>
          <a:p>
            <a:pPr marL="471202" indent="-471202">
              <a:buFontTx/>
              <a:buChar char="-"/>
            </a:pPr>
            <a:endParaRPr lang="fr-FR" sz="3600" dirty="0"/>
          </a:p>
          <a:p>
            <a:pPr lvl="4"/>
            <a:r>
              <a:rPr lang="fr-FR" sz="3600" dirty="0"/>
              <a:t>		cet avantage doit être applicable, à compter de cette date, à l’ensemble des bénéficiaires détenteurs du PASS’Région seniors.</a:t>
            </a:r>
          </a:p>
          <a:p>
            <a:pPr marL="571500" indent="-571500">
              <a:buFontTx/>
              <a:buChar char="-"/>
            </a:pPr>
            <a:endParaRPr lang="fr-FR" sz="3600" dirty="0"/>
          </a:p>
          <a:p>
            <a:pPr marL="571500" indent="-571500">
              <a:buFontTx/>
              <a:buChar char="-"/>
            </a:pPr>
            <a:endParaRPr lang="fr-FR" sz="3600" dirty="0"/>
          </a:p>
          <a:p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29AFAB-C2AA-5AFD-AAAD-20E477A5B359}"/>
              </a:ext>
            </a:extLst>
          </p:cNvPr>
          <p:cNvSpPr txBox="1"/>
          <p:nvPr/>
        </p:nvSpPr>
        <p:spPr>
          <a:xfrm>
            <a:off x="1060450" y="635287"/>
            <a:ext cx="10942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CALENDRIER</a:t>
            </a:r>
            <a:r>
              <a:rPr lang="fr-FR" b="1" dirty="0"/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B62B29-B7C1-1EDB-83AB-70476BC7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050" y="0"/>
            <a:ext cx="2075193" cy="1845811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4D1F4F1-6E40-67D6-41A0-32455ACBC8E0}"/>
              </a:ext>
            </a:extLst>
          </p:cNvPr>
          <p:cNvSpPr/>
          <p:nvPr/>
        </p:nvSpPr>
        <p:spPr>
          <a:xfrm>
            <a:off x="2127250" y="3400435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AD97F4-E413-4122-5406-B2B903212BB2}"/>
              </a:ext>
            </a:extLst>
          </p:cNvPr>
          <p:cNvSpPr txBox="1"/>
          <p:nvPr/>
        </p:nvSpPr>
        <p:spPr>
          <a:xfrm>
            <a:off x="1212850" y="5949027"/>
            <a:ext cx="1760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APPEL A VOLONTAIRE : une librairie partenaire située en région lyonnaise (pour diffusion d’un spot TV sur France 3 </a:t>
            </a:r>
            <a:r>
              <a:rPr lang="fr-FR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Auvergne-Rhône-Alpes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061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6390-DEA6-A564-229F-3F5AEAD0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38BDC4-9A6C-216D-DFE8-72CC520A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050" y="0"/>
            <a:ext cx="2075193" cy="18458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CD13D1-275A-BEC0-2292-9DB49EE3A45E}"/>
              </a:ext>
            </a:extLst>
          </p:cNvPr>
          <p:cNvSpPr txBox="1"/>
          <p:nvPr/>
        </p:nvSpPr>
        <p:spPr>
          <a:xfrm>
            <a:off x="1081417" y="1845811"/>
            <a:ext cx="1752860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BESOIN D’UN ACCOMPAGNEMENT ?</a:t>
            </a:r>
            <a:r>
              <a:rPr lang="fr-FR" sz="3600" b="1" dirty="0"/>
              <a:t>  </a:t>
            </a:r>
          </a:p>
          <a:p>
            <a:endParaRPr lang="fr-FR" sz="3600" dirty="0"/>
          </a:p>
          <a:p>
            <a:endParaRPr lang="fr-FR" sz="3600" dirty="0"/>
          </a:p>
          <a:p>
            <a:r>
              <a:rPr lang="fr-F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Véronique MONLOUP, Direction du Sport, de la Jeunesse et des Seniors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T : 04.26.73.60.06 –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veronique.monloup@auvergnerhonealpes.fr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Céline CHARBONNEL, Direction du Sport, de la Jeunesse et des Seniors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04.26.73.47.31 –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celine.charbonnel2@auvergnerhonealpes.fr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fr-FR" sz="1800" dirty="0"/>
            </a:br>
            <a:endParaRPr lang="fr-FR" sz="1800" dirty="0"/>
          </a:p>
          <a:p>
            <a:endParaRPr lang="fr-FR" sz="3600" dirty="0"/>
          </a:p>
          <a:p>
            <a:pPr marL="571500" indent="-571500">
              <a:buFontTx/>
              <a:buChar char="-"/>
            </a:pPr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942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35"/>
            <a:ext cx="20099020" cy="9890125"/>
          </a:xfrm>
          <a:custGeom>
            <a:avLst/>
            <a:gdLst/>
            <a:ahLst/>
            <a:cxnLst/>
            <a:rect l="l" t="t" r="r" b="b"/>
            <a:pathLst>
              <a:path w="20099020" h="9890125">
                <a:moveTo>
                  <a:pt x="20098864" y="0"/>
                </a:moveTo>
                <a:lnTo>
                  <a:pt x="0" y="0"/>
                </a:lnTo>
                <a:lnTo>
                  <a:pt x="0" y="9889751"/>
                </a:lnTo>
                <a:lnTo>
                  <a:pt x="20098864" y="9889751"/>
                </a:lnTo>
                <a:lnTo>
                  <a:pt x="20098864" y="0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43638" y="4535379"/>
            <a:ext cx="408940" cy="645160"/>
          </a:xfrm>
          <a:custGeom>
            <a:avLst/>
            <a:gdLst/>
            <a:ahLst/>
            <a:cxnLst/>
            <a:rect l="l" t="t" r="r" b="b"/>
            <a:pathLst>
              <a:path w="408939" h="645160">
                <a:moveTo>
                  <a:pt x="408355" y="529590"/>
                </a:moveTo>
                <a:lnTo>
                  <a:pt x="146037" y="529590"/>
                </a:lnTo>
                <a:lnTo>
                  <a:pt x="146037" y="0"/>
                </a:lnTo>
                <a:lnTo>
                  <a:pt x="0" y="0"/>
                </a:lnTo>
                <a:lnTo>
                  <a:pt x="0" y="529590"/>
                </a:lnTo>
                <a:lnTo>
                  <a:pt x="0" y="645160"/>
                </a:lnTo>
                <a:lnTo>
                  <a:pt x="408355" y="645160"/>
                </a:lnTo>
                <a:lnTo>
                  <a:pt x="408355" y="529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417" y="4697636"/>
            <a:ext cx="427355" cy="492759"/>
          </a:xfrm>
          <a:custGeom>
            <a:avLst/>
            <a:gdLst/>
            <a:ahLst/>
            <a:cxnLst/>
            <a:rect l="l" t="t" r="r" b="b"/>
            <a:pathLst>
              <a:path w="427354" h="492760">
                <a:moveTo>
                  <a:pt x="411944" y="94646"/>
                </a:moveTo>
                <a:lnTo>
                  <a:pt x="221752" y="94646"/>
                </a:lnTo>
                <a:lnTo>
                  <a:pt x="258826" y="100311"/>
                </a:lnTo>
                <a:lnTo>
                  <a:pt x="282381" y="116965"/>
                </a:lnTo>
                <a:lnTo>
                  <a:pt x="294780" y="144094"/>
                </a:lnTo>
                <a:lnTo>
                  <a:pt x="298388" y="181188"/>
                </a:lnTo>
                <a:lnTo>
                  <a:pt x="298388" y="200119"/>
                </a:lnTo>
                <a:lnTo>
                  <a:pt x="245186" y="200119"/>
                </a:lnTo>
                <a:lnTo>
                  <a:pt x="186195" y="202737"/>
                </a:lnTo>
                <a:lnTo>
                  <a:pt x="133509" y="210905"/>
                </a:lnTo>
                <a:lnTo>
                  <a:pt x="88139" y="225098"/>
                </a:lnTo>
                <a:lnTo>
                  <a:pt x="51092" y="245790"/>
                </a:lnTo>
                <a:lnTo>
                  <a:pt x="23381" y="273453"/>
                </a:lnTo>
                <a:lnTo>
                  <a:pt x="6013" y="308563"/>
                </a:lnTo>
                <a:lnTo>
                  <a:pt x="0" y="351591"/>
                </a:lnTo>
                <a:lnTo>
                  <a:pt x="8183" y="404284"/>
                </a:lnTo>
                <a:lnTo>
                  <a:pt x="30861" y="443915"/>
                </a:lnTo>
                <a:lnTo>
                  <a:pt x="65220" y="471260"/>
                </a:lnTo>
                <a:lnTo>
                  <a:pt x="108539" y="487107"/>
                </a:lnTo>
                <a:lnTo>
                  <a:pt x="157743" y="492204"/>
                </a:lnTo>
                <a:lnTo>
                  <a:pt x="207388" y="487107"/>
                </a:lnTo>
                <a:lnTo>
                  <a:pt x="246550" y="473052"/>
                </a:lnTo>
                <a:lnTo>
                  <a:pt x="276919" y="451896"/>
                </a:lnTo>
                <a:lnTo>
                  <a:pt x="300189" y="425494"/>
                </a:lnTo>
                <a:lnTo>
                  <a:pt x="427295" y="425494"/>
                </a:lnTo>
                <a:lnTo>
                  <a:pt x="427295" y="401160"/>
                </a:lnTo>
                <a:lnTo>
                  <a:pt x="196517" y="401160"/>
                </a:lnTo>
                <a:lnTo>
                  <a:pt x="165656" y="397104"/>
                </a:lnTo>
                <a:lnTo>
                  <a:pt x="144345" y="385609"/>
                </a:lnTo>
                <a:lnTo>
                  <a:pt x="131992" y="367689"/>
                </a:lnTo>
                <a:lnTo>
                  <a:pt x="128006" y="344356"/>
                </a:lnTo>
                <a:lnTo>
                  <a:pt x="136091" y="312642"/>
                </a:lnTo>
                <a:lnTo>
                  <a:pt x="159557" y="292080"/>
                </a:lnTo>
                <a:lnTo>
                  <a:pt x="197227" y="280980"/>
                </a:lnTo>
                <a:lnTo>
                  <a:pt x="247919" y="277656"/>
                </a:lnTo>
                <a:lnTo>
                  <a:pt x="427295" y="277656"/>
                </a:lnTo>
                <a:lnTo>
                  <a:pt x="427295" y="174884"/>
                </a:lnTo>
                <a:lnTo>
                  <a:pt x="422415" y="124891"/>
                </a:lnTo>
                <a:lnTo>
                  <a:pt x="411944" y="94646"/>
                </a:lnTo>
                <a:close/>
              </a:path>
              <a:path w="427354" h="492760">
                <a:moveTo>
                  <a:pt x="427295" y="425494"/>
                </a:moveTo>
                <a:lnTo>
                  <a:pt x="300189" y="425494"/>
                </a:lnTo>
                <a:lnTo>
                  <a:pt x="300189" y="482299"/>
                </a:lnTo>
                <a:lnTo>
                  <a:pt x="427295" y="482299"/>
                </a:lnTo>
                <a:lnTo>
                  <a:pt x="427295" y="425494"/>
                </a:lnTo>
                <a:close/>
              </a:path>
              <a:path w="427354" h="492760">
                <a:moveTo>
                  <a:pt x="427295" y="277656"/>
                </a:moveTo>
                <a:lnTo>
                  <a:pt x="298388" y="277656"/>
                </a:lnTo>
                <a:lnTo>
                  <a:pt x="298388" y="317320"/>
                </a:lnTo>
                <a:lnTo>
                  <a:pt x="290584" y="352471"/>
                </a:lnTo>
                <a:lnTo>
                  <a:pt x="269088" y="378841"/>
                </a:lnTo>
                <a:lnTo>
                  <a:pt x="236774" y="395411"/>
                </a:lnTo>
                <a:lnTo>
                  <a:pt x="196517" y="401160"/>
                </a:lnTo>
                <a:lnTo>
                  <a:pt x="427295" y="401160"/>
                </a:lnTo>
                <a:lnTo>
                  <a:pt x="427295" y="277656"/>
                </a:lnTo>
                <a:close/>
              </a:path>
              <a:path w="427354" h="492760">
                <a:moveTo>
                  <a:pt x="229877" y="0"/>
                </a:moveTo>
                <a:lnTo>
                  <a:pt x="174678" y="4190"/>
                </a:lnTo>
                <a:lnTo>
                  <a:pt x="125466" y="16994"/>
                </a:lnTo>
                <a:lnTo>
                  <a:pt x="83718" y="38764"/>
                </a:lnTo>
                <a:lnTo>
                  <a:pt x="50911" y="69850"/>
                </a:lnTo>
                <a:lnTo>
                  <a:pt x="28523" y="110604"/>
                </a:lnTo>
                <a:lnTo>
                  <a:pt x="18030" y="161377"/>
                </a:lnTo>
                <a:lnTo>
                  <a:pt x="141534" y="161377"/>
                </a:lnTo>
                <a:lnTo>
                  <a:pt x="149122" y="133837"/>
                </a:lnTo>
                <a:lnTo>
                  <a:pt x="164402" y="112800"/>
                </a:lnTo>
                <a:lnTo>
                  <a:pt x="188302" y="99368"/>
                </a:lnTo>
                <a:lnTo>
                  <a:pt x="221752" y="94646"/>
                </a:lnTo>
                <a:lnTo>
                  <a:pt x="411944" y="94646"/>
                </a:lnTo>
                <a:lnTo>
                  <a:pt x="408340" y="84234"/>
                </a:lnTo>
                <a:lnTo>
                  <a:pt x="385924" y="52312"/>
                </a:lnTo>
                <a:lnTo>
                  <a:pt x="356017" y="28526"/>
                </a:lnTo>
                <a:lnTo>
                  <a:pt x="319473" y="12279"/>
                </a:lnTo>
                <a:lnTo>
                  <a:pt x="277142" y="2969"/>
                </a:lnTo>
                <a:lnTo>
                  <a:pt x="229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9110" y="4535375"/>
            <a:ext cx="517525" cy="645160"/>
          </a:xfrm>
          <a:custGeom>
            <a:avLst/>
            <a:gdLst/>
            <a:ahLst/>
            <a:cxnLst/>
            <a:rect l="l" t="t" r="r" b="b"/>
            <a:pathLst>
              <a:path w="517525" h="645160">
                <a:moveTo>
                  <a:pt x="230778" y="0"/>
                </a:moveTo>
                <a:lnTo>
                  <a:pt x="0" y="0"/>
                </a:lnTo>
                <a:lnTo>
                  <a:pt x="0" y="644566"/>
                </a:lnTo>
                <a:lnTo>
                  <a:pt x="145147" y="644566"/>
                </a:lnTo>
                <a:lnTo>
                  <a:pt x="145147" y="395757"/>
                </a:lnTo>
                <a:lnTo>
                  <a:pt x="362777" y="395757"/>
                </a:lnTo>
                <a:lnTo>
                  <a:pt x="347088" y="370522"/>
                </a:lnTo>
                <a:lnTo>
                  <a:pt x="389940" y="353389"/>
                </a:lnTo>
                <a:lnTo>
                  <a:pt x="426436" y="328518"/>
                </a:lnTo>
                <a:lnTo>
                  <a:pt x="453482" y="296587"/>
                </a:lnTo>
                <a:lnTo>
                  <a:pt x="145147" y="296587"/>
                </a:lnTo>
                <a:lnTo>
                  <a:pt x="145147" y="111776"/>
                </a:lnTo>
                <a:lnTo>
                  <a:pt x="463117" y="111776"/>
                </a:lnTo>
                <a:lnTo>
                  <a:pt x="462142" y="108769"/>
                </a:lnTo>
                <a:lnTo>
                  <a:pt x="441037" y="75095"/>
                </a:lnTo>
                <a:lnTo>
                  <a:pt x="412315" y="47779"/>
                </a:lnTo>
                <a:lnTo>
                  <a:pt x="376453" y="26718"/>
                </a:lnTo>
                <a:lnTo>
                  <a:pt x="333925" y="11804"/>
                </a:lnTo>
                <a:lnTo>
                  <a:pt x="285208" y="2933"/>
                </a:lnTo>
                <a:lnTo>
                  <a:pt x="230778" y="0"/>
                </a:lnTo>
                <a:close/>
              </a:path>
              <a:path w="517525" h="645160">
                <a:moveTo>
                  <a:pt x="362777" y="395757"/>
                </a:moveTo>
                <a:lnTo>
                  <a:pt x="208244" y="395757"/>
                </a:lnTo>
                <a:lnTo>
                  <a:pt x="362386" y="644566"/>
                </a:lnTo>
                <a:lnTo>
                  <a:pt x="517460" y="644566"/>
                </a:lnTo>
                <a:lnTo>
                  <a:pt x="362777" y="395757"/>
                </a:lnTo>
                <a:close/>
              </a:path>
              <a:path w="517525" h="645160">
                <a:moveTo>
                  <a:pt x="463117" y="111776"/>
                </a:moveTo>
                <a:lnTo>
                  <a:pt x="227176" y="111776"/>
                </a:lnTo>
                <a:lnTo>
                  <a:pt x="274022" y="116325"/>
                </a:lnTo>
                <a:lnTo>
                  <a:pt x="308531" y="131268"/>
                </a:lnTo>
                <a:lnTo>
                  <a:pt x="329855" y="158548"/>
                </a:lnTo>
                <a:lnTo>
                  <a:pt x="337152" y="200109"/>
                </a:lnTo>
                <a:lnTo>
                  <a:pt x="337152" y="203742"/>
                </a:lnTo>
                <a:lnTo>
                  <a:pt x="330235" y="244493"/>
                </a:lnTo>
                <a:lnTo>
                  <a:pt x="309544" y="273492"/>
                </a:lnTo>
                <a:lnTo>
                  <a:pt x="275162" y="290828"/>
                </a:lnTo>
                <a:lnTo>
                  <a:pt x="227176" y="296587"/>
                </a:lnTo>
                <a:lnTo>
                  <a:pt x="453482" y="296587"/>
                </a:lnTo>
                <a:lnTo>
                  <a:pt x="454757" y="295082"/>
                </a:lnTo>
                <a:lnTo>
                  <a:pt x="473084" y="252258"/>
                </a:lnTo>
                <a:lnTo>
                  <a:pt x="479488" y="200109"/>
                </a:lnTo>
                <a:lnTo>
                  <a:pt x="479597" y="195617"/>
                </a:lnTo>
                <a:lnTo>
                  <a:pt x="475154" y="148908"/>
                </a:lnTo>
                <a:lnTo>
                  <a:pt x="463117" y="111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1568" y="4501113"/>
            <a:ext cx="472440" cy="688975"/>
          </a:xfrm>
          <a:custGeom>
            <a:avLst/>
            <a:gdLst/>
            <a:ahLst/>
            <a:cxnLst/>
            <a:rect l="l" t="t" r="r" b="b"/>
            <a:pathLst>
              <a:path w="472440" h="688975">
                <a:moveTo>
                  <a:pt x="242484" y="196517"/>
                </a:moveTo>
                <a:lnTo>
                  <a:pt x="192728" y="200953"/>
                </a:lnTo>
                <a:lnTo>
                  <a:pt x="146794" y="213914"/>
                </a:lnTo>
                <a:lnTo>
                  <a:pt x="105550" y="234884"/>
                </a:lnTo>
                <a:lnTo>
                  <a:pt x="69863" y="263344"/>
                </a:lnTo>
                <a:lnTo>
                  <a:pt x="40597" y="298775"/>
                </a:lnTo>
                <a:lnTo>
                  <a:pt x="18620" y="340661"/>
                </a:lnTo>
                <a:lnTo>
                  <a:pt x="4799" y="388484"/>
                </a:lnTo>
                <a:lnTo>
                  <a:pt x="0" y="441724"/>
                </a:lnTo>
                <a:lnTo>
                  <a:pt x="0" y="448928"/>
                </a:lnTo>
                <a:lnTo>
                  <a:pt x="4732" y="502454"/>
                </a:lnTo>
                <a:lnTo>
                  <a:pt x="18424" y="549908"/>
                </a:lnTo>
                <a:lnTo>
                  <a:pt x="40312" y="590962"/>
                </a:lnTo>
                <a:lnTo>
                  <a:pt x="69637" y="625288"/>
                </a:lnTo>
                <a:lnTo>
                  <a:pt x="105638" y="652557"/>
                </a:lnTo>
                <a:lnTo>
                  <a:pt x="147554" y="672442"/>
                </a:lnTo>
                <a:lnTo>
                  <a:pt x="194624" y="684613"/>
                </a:lnTo>
                <a:lnTo>
                  <a:pt x="246086" y="688743"/>
                </a:lnTo>
                <a:lnTo>
                  <a:pt x="298355" y="685299"/>
                </a:lnTo>
                <a:lnTo>
                  <a:pt x="344459" y="675105"/>
                </a:lnTo>
                <a:lnTo>
                  <a:pt x="384083" y="658366"/>
                </a:lnTo>
                <a:lnTo>
                  <a:pt x="416910" y="635288"/>
                </a:lnTo>
                <a:lnTo>
                  <a:pt x="442626" y="606075"/>
                </a:lnTo>
                <a:lnTo>
                  <a:pt x="447939" y="595866"/>
                </a:lnTo>
                <a:lnTo>
                  <a:pt x="249688" y="595866"/>
                </a:lnTo>
                <a:lnTo>
                  <a:pt x="201843" y="587599"/>
                </a:lnTo>
                <a:lnTo>
                  <a:pt x="165744" y="563528"/>
                </a:lnTo>
                <a:lnTo>
                  <a:pt x="142323" y="524750"/>
                </a:lnTo>
                <a:lnTo>
                  <a:pt x="132509" y="472362"/>
                </a:lnTo>
                <a:lnTo>
                  <a:pt x="472362" y="472362"/>
                </a:lnTo>
                <a:lnTo>
                  <a:pt x="472362" y="436321"/>
                </a:lnTo>
                <a:lnTo>
                  <a:pt x="468686" y="392155"/>
                </a:lnTo>
                <a:lnTo>
                  <a:pt x="134310" y="392155"/>
                </a:lnTo>
                <a:lnTo>
                  <a:pt x="147158" y="347523"/>
                </a:lnTo>
                <a:lnTo>
                  <a:pt x="170142" y="314394"/>
                </a:lnTo>
                <a:lnTo>
                  <a:pt x="202254" y="293778"/>
                </a:lnTo>
                <a:lnTo>
                  <a:pt x="242484" y="286682"/>
                </a:lnTo>
                <a:lnTo>
                  <a:pt x="431883" y="286682"/>
                </a:lnTo>
                <a:lnTo>
                  <a:pt x="431717" y="286367"/>
                </a:lnTo>
                <a:lnTo>
                  <a:pt x="403062" y="253205"/>
                </a:lnTo>
                <a:lnTo>
                  <a:pt x="368702" y="227945"/>
                </a:lnTo>
                <a:lnTo>
                  <a:pt x="329746" y="210281"/>
                </a:lnTo>
                <a:lnTo>
                  <a:pt x="287304" y="199907"/>
                </a:lnTo>
                <a:lnTo>
                  <a:pt x="242484" y="196517"/>
                </a:lnTo>
                <a:close/>
              </a:path>
              <a:path w="472440" h="688975">
                <a:moveTo>
                  <a:pt x="471462" y="530067"/>
                </a:moveTo>
                <a:lnTo>
                  <a:pt x="347957" y="530067"/>
                </a:lnTo>
                <a:lnTo>
                  <a:pt x="337677" y="557081"/>
                </a:lnTo>
                <a:lnTo>
                  <a:pt x="318432" y="577841"/>
                </a:lnTo>
                <a:lnTo>
                  <a:pt x="289383" y="591163"/>
                </a:lnTo>
                <a:lnTo>
                  <a:pt x="249688" y="595866"/>
                </a:lnTo>
                <a:lnTo>
                  <a:pt x="447939" y="595866"/>
                </a:lnTo>
                <a:lnTo>
                  <a:pt x="460915" y="570933"/>
                </a:lnTo>
                <a:lnTo>
                  <a:pt x="471462" y="530067"/>
                </a:lnTo>
                <a:close/>
              </a:path>
              <a:path w="472440" h="688975">
                <a:moveTo>
                  <a:pt x="431883" y="286682"/>
                </a:moveTo>
                <a:lnTo>
                  <a:pt x="242484" y="286682"/>
                </a:lnTo>
                <a:lnTo>
                  <a:pt x="284153" y="293145"/>
                </a:lnTo>
                <a:lnTo>
                  <a:pt x="315510" y="312706"/>
                </a:lnTo>
                <a:lnTo>
                  <a:pt x="336046" y="345623"/>
                </a:lnTo>
                <a:lnTo>
                  <a:pt x="345256" y="392155"/>
                </a:lnTo>
                <a:lnTo>
                  <a:pt x="468686" y="392155"/>
                </a:lnTo>
                <a:lnTo>
                  <a:pt x="467476" y="377619"/>
                </a:lnTo>
                <a:lnTo>
                  <a:pt x="453558" y="327736"/>
                </a:lnTo>
                <a:lnTo>
                  <a:pt x="431883" y="286682"/>
                </a:lnTo>
                <a:close/>
              </a:path>
              <a:path w="472440" h="688975">
                <a:moveTo>
                  <a:pt x="375915" y="0"/>
                </a:moveTo>
                <a:lnTo>
                  <a:pt x="238882" y="0"/>
                </a:lnTo>
                <a:lnTo>
                  <a:pt x="187481" y="143346"/>
                </a:lnTo>
                <a:lnTo>
                  <a:pt x="282148" y="143346"/>
                </a:lnTo>
                <a:lnTo>
                  <a:pt x="375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9394" y="4697644"/>
            <a:ext cx="487045" cy="656590"/>
          </a:xfrm>
          <a:custGeom>
            <a:avLst/>
            <a:gdLst/>
            <a:ahLst/>
            <a:cxnLst/>
            <a:rect l="l" t="t" r="r" b="b"/>
            <a:pathLst>
              <a:path w="487045" h="656589">
                <a:moveTo>
                  <a:pt x="133409" y="492194"/>
                </a:moveTo>
                <a:lnTo>
                  <a:pt x="3601" y="492194"/>
                </a:lnTo>
                <a:lnTo>
                  <a:pt x="12566" y="531941"/>
                </a:lnTo>
                <a:lnTo>
                  <a:pt x="28941" y="567304"/>
                </a:lnTo>
                <a:lnTo>
                  <a:pt x="53184" y="597651"/>
                </a:lnTo>
                <a:lnTo>
                  <a:pt x="85753" y="622352"/>
                </a:lnTo>
                <a:lnTo>
                  <a:pt x="127103" y="640776"/>
                </a:lnTo>
                <a:lnTo>
                  <a:pt x="177694" y="652294"/>
                </a:lnTo>
                <a:lnTo>
                  <a:pt x="237982" y="656273"/>
                </a:lnTo>
                <a:lnTo>
                  <a:pt x="293150" y="652940"/>
                </a:lnTo>
                <a:lnTo>
                  <a:pt x="342142" y="642962"/>
                </a:lnTo>
                <a:lnTo>
                  <a:pt x="384606" y="626372"/>
                </a:lnTo>
                <a:lnTo>
                  <a:pt x="420195" y="603200"/>
                </a:lnTo>
                <a:lnTo>
                  <a:pt x="448558" y="573478"/>
                </a:lnTo>
                <a:lnTo>
                  <a:pt x="455891" y="560694"/>
                </a:lnTo>
                <a:lnTo>
                  <a:pt x="237982" y="560694"/>
                </a:lnTo>
                <a:lnTo>
                  <a:pt x="194643" y="555822"/>
                </a:lnTo>
                <a:lnTo>
                  <a:pt x="163722" y="541993"/>
                </a:lnTo>
                <a:lnTo>
                  <a:pt x="143788" y="520390"/>
                </a:lnTo>
                <a:lnTo>
                  <a:pt x="133409" y="492194"/>
                </a:lnTo>
                <a:close/>
              </a:path>
              <a:path w="487045" h="656589">
                <a:moveTo>
                  <a:pt x="486801" y="374124"/>
                </a:moveTo>
                <a:lnTo>
                  <a:pt x="356983" y="374124"/>
                </a:lnTo>
                <a:lnTo>
                  <a:pt x="356983" y="445326"/>
                </a:lnTo>
                <a:lnTo>
                  <a:pt x="349546" y="494544"/>
                </a:lnTo>
                <a:lnTo>
                  <a:pt x="327234" y="530736"/>
                </a:lnTo>
                <a:lnTo>
                  <a:pt x="290046" y="553065"/>
                </a:lnTo>
                <a:lnTo>
                  <a:pt x="237982" y="560694"/>
                </a:lnTo>
                <a:lnTo>
                  <a:pt x="455891" y="560694"/>
                </a:lnTo>
                <a:lnTo>
                  <a:pt x="469346" y="537237"/>
                </a:lnTo>
                <a:lnTo>
                  <a:pt x="482200" y="494544"/>
                </a:lnTo>
                <a:lnTo>
                  <a:pt x="486801" y="445326"/>
                </a:lnTo>
                <a:lnTo>
                  <a:pt x="486801" y="374124"/>
                </a:lnTo>
                <a:close/>
              </a:path>
              <a:path w="487045" h="656589">
                <a:moveTo>
                  <a:pt x="207344" y="0"/>
                </a:moveTo>
                <a:lnTo>
                  <a:pt x="164785" y="4330"/>
                </a:lnTo>
                <a:lnTo>
                  <a:pt x="125502" y="16900"/>
                </a:lnTo>
                <a:lnTo>
                  <a:pt x="90235" y="37075"/>
                </a:lnTo>
                <a:lnTo>
                  <a:pt x="59722" y="64223"/>
                </a:lnTo>
                <a:lnTo>
                  <a:pt x="34702" y="97710"/>
                </a:lnTo>
                <a:lnTo>
                  <a:pt x="15916" y="136904"/>
                </a:lnTo>
                <a:lnTo>
                  <a:pt x="4102" y="181171"/>
                </a:lnTo>
                <a:lnTo>
                  <a:pt x="151" y="228076"/>
                </a:lnTo>
                <a:lnTo>
                  <a:pt x="75" y="228977"/>
                </a:lnTo>
                <a:lnTo>
                  <a:pt x="5377" y="292663"/>
                </a:lnTo>
                <a:lnTo>
                  <a:pt x="20720" y="341970"/>
                </a:lnTo>
                <a:lnTo>
                  <a:pt x="44846" y="383549"/>
                </a:lnTo>
                <a:lnTo>
                  <a:pt x="76574" y="416849"/>
                </a:lnTo>
                <a:lnTo>
                  <a:pt x="114721" y="441319"/>
                </a:lnTo>
                <a:lnTo>
                  <a:pt x="158105" y="456405"/>
                </a:lnTo>
                <a:lnTo>
                  <a:pt x="205543" y="461556"/>
                </a:lnTo>
                <a:lnTo>
                  <a:pt x="254813" y="454359"/>
                </a:lnTo>
                <a:lnTo>
                  <a:pt x="297492" y="435078"/>
                </a:lnTo>
                <a:lnTo>
                  <a:pt x="332056" y="407178"/>
                </a:lnTo>
                <a:lnTo>
                  <a:pt x="356983" y="374124"/>
                </a:lnTo>
                <a:lnTo>
                  <a:pt x="486801" y="374124"/>
                </a:lnTo>
                <a:lnTo>
                  <a:pt x="486801" y="363287"/>
                </a:lnTo>
                <a:lnTo>
                  <a:pt x="244317" y="363287"/>
                </a:lnTo>
                <a:lnTo>
                  <a:pt x="199591" y="354457"/>
                </a:lnTo>
                <a:lnTo>
                  <a:pt x="164510" y="329148"/>
                </a:lnTo>
                <a:lnTo>
                  <a:pt x="141606" y="289132"/>
                </a:lnTo>
                <a:lnTo>
                  <a:pt x="133409" y="236181"/>
                </a:lnTo>
                <a:lnTo>
                  <a:pt x="133409" y="228977"/>
                </a:lnTo>
                <a:lnTo>
                  <a:pt x="140889" y="175984"/>
                </a:lnTo>
                <a:lnTo>
                  <a:pt x="162822" y="134997"/>
                </a:lnTo>
                <a:lnTo>
                  <a:pt x="198451" y="108548"/>
                </a:lnTo>
                <a:lnTo>
                  <a:pt x="247018" y="99169"/>
                </a:lnTo>
                <a:lnTo>
                  <a:pt x="486801" y="99169"/>
                </a:lnTo>
                <a:lnTo>
                  <a:pt x="486801" y="81138"/>
                </a:lnTo>
                <a:lnTo>
                  <a:pt x="356983" y="81138"/>
                </a:lnTo>
                <a:lnTo>
                  <a:pt x="332969" y="48295"/>
                </a:lnTo>
                <a:lnTo>
                  <a:pt x="300752" y="22644"/>
                </a:lnTo>
                <a:lnTo>
                  <a:pt x="259241" y="5956"/>
                </a:lnTo>
                <a:lnTo>
                  <a:pt x="207344" y="0"/>
                </a:lnTo>
                <a:close/>
              </a:path>
              <a:path w="487045" h="656589">
                <a:moveTo>
                  <a:pt x="486801" y="99169"/>
                </a:moveTo>
                <a:lnTo>
                  <a:pt x="247018" y="99169"/>
                </a:lnTo>
                <a:lnTo>
                  <a:pt x="294803" y="108027"/>
                </a:lnTo>
                <a:lnTo>
                  <a:pt x="330508" y="133533"/>
                </a:lnTo>
                <a:lnTo>
                  <a:pt x="352862" y="174084"/>
                </a:lnTo>
                <a:lnTo>
                  <a:pt x="360596" y="228076"/>
                </a:lnTo>
                <a:lnTo>
                  <a:pt x="360596" y="234380"/>
                </a:lnTo>
                <a:lnTo>
                  <a:pt x="352060" y="288372"/>
                </a:lnTo>
                <a:lnTo>
                  <a:pt x="328144" y="328923"/>
                </a:lnTo>
                <a:lnTo>
                  <a:pt x="291234" y="354457"/>
                </a:lnTo>
                <a:lnTo>
                  <a:pt x="244317" y="363287"/>
                </a:lnTo>
                <a:lnTo>
                  <a:pt x="486801" y="363287"/>
                </a:lnTo>
                <a:lnTo>
                  <a:pt x="486801" y="99169"/>
                </a:lnTo>
                <a:close/>
              </a:path>
              <a:path w="487045" h="656589">
                <a:moveTo>
                  <a:pt x="486801" y="10795"/>
                </a:moveTo>
                <a:lnTo>
                  <a:pt x="356983" y="10795"/>
                </a:lnTo>
                <a:lnTo>
                  <a:pt x="356983" y="81138"/>
                </a:lnTo>
                <a:lnTo>
                  <a:pt x="486801" y="81138"/>
                </a:lnTo>
                <a:lnTo>
                  <a:pt x="486801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4653" y="4502005"/>
            <a:ext cx="149225" cy="678180"/>
          </a:xfrm>
          <a:custGeom>
            <a:avLst/>
            <a:gdLst/>
            <a:ahLst/>
            <a:cxnLst/>
            <a:rect l="l" t="t" r="r" b="b"/>
            <a:pathLst>
              <a:path w="149225" h="678179">
                <a:moveTo>
                  <a:pt x="73903" y="0"/>
                </a:moveTo>
                <a:lnTo>
                  <a:pt x="44863" y="5425"/>
                </a:lnTo>
                <a:lnTo>
                  <a:pt x="21402" y="20405"/>
                </a:lnTo>
                <a:lnTo>
                  <a:pt x="5716" y="42990"/>
                </a:lnTo>
                <a:lnTo>
                  <a:pt x="0" y="71233"/>
                </a:lnTo>
                <a:lnTo>
                  <a:pt x="5716" y="99476"/>
                </a:lnTo>
                <a:lnTo>
                  <a:pt x="21402" y="122049"/>
                </a:lnTo>
                <a:lnTo>
                  <a:pt x="44863" y="137015"/>
                </a:lnTo>
                <a:lnTo>
                  <a:pt x="73903" y="142435"/>
                </a:lnTo>
                <a:lnTo>
                  <a:pt x="103473" y="137015"/>
                </a:lnTo>
                <a:lnTo>
                  <a:pt x="127212" y="122049"/>
                </a:lnTo>
                <a:lnTo>
                  <a:pt x="143004" y="99476"/>
                </a:lnTo>
                <a:lnTo>
                  <a:pt x="148738" y="71233"/>
                </a:lnTo>
                <a:lnTo>
                  <a:pt x="143004" y="42990"/>
                </a:lnTo>
                <a:lnTo>
                  <a:pt x="127212" y="20405"/>
                </a:lnTo>
                <a:lnTo>
                  <a:pt x="103473" y="5425"/>
                </a:lnTo>
                <a:lnTo>
                  <a:pt x="73903" y="0"/>
                </a:lnTo>
                <a:close/>
              </a:path>
              <a:path w="149225" h="678179">
                <a:moveTo>
                  <a:pt x="139702" y="206443"/>
                </a:moveTo>
                <a:lnTo>
                  <a:pt x="9894" y="206443"/>
                </a:lnTo>
                <a:lnTo>
                  <a:pt x="9894" y="677906"/>
                </a:lnTo>
                <a:lnTo>
                  <a:pt x="139702" y="677906"/>
                </a:lnTo>
                <a:lnTo>
                  <a:pt x="139702" y="206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3363" y="4697640"/>
            <a:ext cx="497205" cy="492759"/>
          </a:xfrm>
          <a:custGeom>
            <a:avLst/>
            <a:gdLst/>
            <a:ahLst/>
            <a:cxnLst/>
            <a:rect l="l" t="t" r="r" b="b"/>
            <a:pathLst>
              <a:path w="497204" h="492760">
                <a:moveTo>
                  <a:pt x="248819" y="0"/>
                </a:moveTo>
                <a:lnTo>
                  <a:pt x="203007" y="3511"/>
                </a:lnTo>
                <a:lnTo>
                  <a:pt x="160334" y="13796"/>
                </a:lnTo>
                <a:lnTo>
                  <a:pt x="121401" y="30485"/>
                </a:lnTo>
                <a:lnTo>
                  <a:pt x="86810" y="53207"/>
                </a:lnTo>
                <a:lnTo>
                  <a:pt x="57160" y="81589"/>
                </a:lnTo>
                <a:lnTo>
                  <a:pt x="33054" y="115261"/>
                </a:lnTo>
                <a:lnTo>
                  <a:pt x="15170" y="153683"/>
                </a:lnTo>
                <a:lnTo>
                  <a:pt x="15091" y="153853"/>
                </a:lnTo>
                <a:lnTo>
                  <a:pt x="3872" y="196991"/>
                </a:lnTo>
                <a:lnTo>
                  <a:pt x="73" y="243406"/>
                </a:lnTo>
                <a:lnTo>
                  <a:pt x="0" y="251510"/>
                </a:lnTo>
                <a:lnTo>
                  <a:pt x="4884" y="304039"/>
                </a:lnTo>
                <a:lnTo>
                  <a:pt x="18959" y="351106"/>
                </a:lnTo>
                <a:lnTo>
                  <a:pt x="41359" y="392236"/>
                </a:lnTo>
                <a:lnTo>
                  <a:pt x="71217" y="426954"/>
                </a:lnTo>
                <a:lnTo>
                  <a:pt x="107669" y="454783"/>
                </a:lnTo>
                <a:lnTo>
                  <a:pt x="149847" y="475250"/>
                </a:lnTo>
                <a:lnTo>
                  <a:pt x="196885" y="487879"/>
                </a:lnTo>
                <a:lnTo>
                  <a:pt x="247919" y="492194"/>
                </a:lnTo>
                <a:lnTo>
                  <a:pt x="293719" y="488744"/>
                </a:lnTo>
                <a:lnTo>
                  <a:pt x="336382" y="478618"/>
                </a:lnTo>
                <a:lnTo>
                  <a:pt x="375307" y="462149"/>
                </a:lnTo>
                <a:lnTo>
                  <a:pt x="409893" y="439671"/>
                </a:lnTo>
                <a:lnTo>
                  <a:pt x="439539" y="411516"/>
                </a:lnTo>
                <a:lnTo>
                  <a:pt x="452824" y="393056"/>
                </a:lnTo>
                <a:lnTo>
                  <a:pt x="248819" y="393056"/>
                </a:lnTo>
                <a:lnTo>
                  <a:pt x="208467" y="386715"/>
                </a:lnTo>
                <a:lnTo>
                  <a:pt x="152737" y="338526"/>
                </a:lnTo>
                <a:lnTo>
                  <a:pt x="138313" y="298426"/>
                </a:lnTo>
                <a:lnTo>
                  <a:pt x="133498" y="249709"/>
                </a:lnTo>
                <a:lnTo>
                  <a:pt x="133409" y="241605"/>
                </a:lnTo>
                <a:lnTo>
                  <a:pt x="138486" y="192168"/>
                </a:lnTo>
                <a:lnTo>
                  <a:pt x="153256" y="152516"/>
                </a:lnTo>
                <a:lnTo>
                  <a:pt x="177028" y="123339"/>
                </a:lnTo>
                <a:lnTo>
                  <a:pt x="209113" y="105327"/>
                </a:lnTo>
                <a:lnTo>
                  <a:pt x="248819" y="99169"/>
                </a:lnTo>
                <a:lnTo>
                  <a:pt x="454368" y="99169"/>
                </a:lnTo>
                <a:lnTo>
                  <a:pt x="425822" y="65700"/>
                </a:lnTo>
                <a:lnTo>
                  <a:pt x="389433" y="37701"/>
                </a:lnTo>
                <a:lnTo>
                  <a:pt x="347247" y="17087"/>
                </a:lnTo>
                <a:lnTo>
                  <a:pt x="300097" y="4354"/>
                </a:lnTo>
                <a:lnTo>
                  <a:pt x="248819" y="0"/>
                </a:lnTo>
                <a:close/>
              </a:path>
              <a:path w="497204" h="492760">
                <a:moveTo>
                  <a:pt x="454368" y="99169"/>
                </a:moveTo>
                <a:lnTo>
                  <a:pt x="248819" y="99169"/>
                </a:lnTo>
                <a:lnTo>
                  <a:pt x="288851" y="105514"/>
                </a:lnTo>
                <a:lnTo>
                  <a:pt x="320966" y="123973"/>
                </a:lnTo>
                <a:lnTo>
                  <a:pt x="344603" y="153683"/>
                </a:lnTo>
                <a:lnTo>
                  <a:pt x="359197" y="193782"/>
                </a:lnTo>
                <a:lnTo>
                  <a:pt x="364187" y="243406"/>
                </a:lnTo>
                <a:lnTo>
                  <a:pt x="364187" y="249709"/>
                </a:lnTo>
                <a:lnTo>
                  <a:pt x="359244" y="298426"/>
                </a:lnTo>
                <a:lnTo>
                  <a:pt x="344674" y="338526"/>
                </a:lnTo>
                <a:lnTo>
                  <a:pt x="288851" y="386715"/>
                </a:lnTo>
                <a:lnTo>
                  <a:pt x="248819" y="393056"/>
                </a:lnTo>
                <a:lnTo>
                  <a:pt x="452824" y="393056"/>
                </a:lnTo>
                <a:lnTo>
                  <a:pt x="481606" y="339513"/>
                </a:lnTo>
                <a:lnTo>
                  <a:pt x="492823" y="296332"/>
                </a:lnTo>
                <a:lnTo>
                  <a:pt x="496623" y="249709"/>
                </a:lnTo>
                <a:lnTo>
                  <a:pt x="496696" y="241605"/>
                </a:lnTo>
                <a:lnTo>
                  <a:pt x="491849" y="189036"/>
                </a:lnTo>
                <a:lnTo>
                  <a:pt x="477865" y="141864"/>
                </a:lnTo>
                <a:lnTo>
                  <a:pt x="455577" y="100587"/>
                </a:lnTo>
                <a:lnTo>
                  <a:pt x="454368" y="9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9425" y="4697651"/>
            <a:ext cx="443230" cy="482600"/>
          </a:xfrm>
          <a:custGeom>
            <a:avLst/>
            <a:gdLst/>
            <a:ahLst/>
            <a:cxnLst/>
            <a:rect l="l" t="t" r="r" b="b"/>
            <a:pathLst>
              <a:path w="443229" h="482600">
                <a:moveTo>
                  <a:pt x="283980" y="0"/>
                </a:moveTo>
                <a:lnTo>
                  <a:pt x="230236" y="6786"/>
                </a:lnTo>
                <a:lnTo>
                  <a:pt x="186718" y="25233"/>
                </a:lnTo>
                <a:lnTo>
                  <a:pt x="153512" y="52474"/>
                </a:lnTo>
                <a:lnTo>
                  <a:pt x="130708" y="85641"/>
                </a:lnTo>
                <a:lnTo>
                  <a:pt x="130708" y="10805"/>
                </a:lnTo>
                <a:lnTo>
                  <a:pt x="0" y="10805"/>
                </a:lnTo>
                <a:lnTo>
                  <a:pt x="0" y="482268"/>
                </a:lnTo>
                <a:lnTo>
                  <a:pt x="130708" y="482268"/>
                </a:lnTo>
                <a:lnTo>
                  <a:pt x="130708" y="210014"/>
                </a:lnTo>
                <a:lnTo>
                  <a:pt x="138201" y="164542"/>
                </a:lnTo>
                <a:lnTo>
                  <a:pt x="158878" y="132168"/>
                </a:lnTo>
                <a:lnTo>
                  <a:pt x="190038" y="112808"/>
                </a:lnTo>
                <a:lnTo>
                  <a:pt x="228977" y="106373"/>
                </a:lnTo>
                <a:lnTo>
                  <a:pt x="266280" y="112161"/>
                </a:lnTo>
                <a:lnTo>
                  <a:pt x="292086" y="129693"/>
                </a:lnTo>
                <a:lnTo>
                  <a:pt x="307072" y="159227"/>
                </a:lnTo>
                <a:lnTo>
                  <a:pt x="311917" y="201020"/>
                </a:lnTo>
                <a:lnTo>
                  <a:pt x="311917" y="482268"/>
                </a:lnTo>
                <a:lnTo>
                  <a:pt x="442625" y="482268"/>
                </a:lnTo>
                <a:lnTo>
                  <a:pt x="442625" y="182078"/>
                </a:lnTo>
                <a:lnTo>
                  <a:pt x="437321" y="124769"/>
                </a:lnTo>
                <a:lnTo>
                  <a:pt x="422127" y="78781"/>
                </a:lnTo>
                <a:lnTo>
                  <a:pt x="398120" y="43712"/>
                </a:lnTo>
                <a:lnTo>
                  <a:pt x="366375" y="19159"/>
                </a:lnTo>
                <a:lnTo>
                  <a:pt x="327970" y="4722"/>
                </a:lnTo>
                <a:lnTo>
                  <a:pt x="283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841228" y="5441295"/>
            <a:ext cx="1261110" cy="374015"/>
            <a:chOff x="5841228" y="5441295"/>
            <a:chExt cx="1261110" cy="374015"/>
          </a:xfrm>
        </p:grpSpPr>
        <p:sp>
          <p:nvSpPr>
            <p:cNvPr id="12" name="object 12"/>
            <p:cNvSpPr/>
            <p:nvPr/>
          </p:nvSpPr>
          <p:spPr>
            <a:xfrm>
              <a:off x="5841228" y="5441295"/>
              <a:ext cx="248920" cy="295275"/>
            </a:xfrm>
            <a:custGeom>
              <a:avLst/>
              <a:gdLst/>
              <a:ahLst/>
              <a:cxnLst/>
              <a:rect l="l" t="t" r="r" b="b"/>
              <a:pathLst>
                <a:path w="248920" h="295275">
                  <a:moveTo>
                    <a:pt x="148581" y="0"/>
                  </a:moveTo>
                  <a:lnTo>
                    <a:pt x="101525" y="0"/>
                  </a:lnTo>
                  <a:lnTo>
                    <a:pt x="0" y="295132"/>
                  </a:lnTo>
                  <a:lnTo>
                    <a:pt x="33831" y="295132"/>
                  </a:lnTo>
                  <a:lnTo>
                    <a:pt x="62322" y="210108"/>
                  </a:lnTo>
                  <a:lnTo>
                    <a:pt x="219696" y="210108"/>
                  </a:lnTo>
                  <a:lnTo>
                    <a:pt x="210053" y="181617"/>
                  </a:lnTo>
                  <a:lnTo>
                    <a:pt x="72228" y="181617"/>
                  </a:lnTo>
                  <a:lnTo>
                    <a:pt x="123420" y="29726"/>
                  </a:lnTo>
                  <a:lnTo>
                    <a:pt x="158643" y="29726"/>
                  </a:lnTo>
                  <a:lnTo>
                    <a:pt x="148581" y="0"/>
                  </a:lnTo>
                  <a:close/>
                </a:path>
                <a:path w="248920" h="295275">
                  <a:moveTo>
                    <a:pt x="219696" y="210108"/>
                  </a:moveTo>
                  <a:lnTo>
                    <a:pt x="184088" y="210108"/>
                  </a:lnTo>
                  <a:lnTo>
                    <a:pt x="212977" y="295132"/>
                  </a:lnTo>
                  <a:lnTo>
                    <a:pt x="248474" y="295132"/>
                  </a:lnTo>
                  <a:lnTo>
                    <a:pt x="219696" y="210108"/>
                  </a:lnTo>
                  <a:close/>
                </a:path>
                <a:path w="248920" h="295275">
                  <a:moveTo>
                    <a:pt x="158643" y="29726"/>
                  </a:moveTo>
                  <a:lnTo>
                    <a:pt x="123420" y="29726"/>
                  </a:lnTo>
                  <a:lnTo>
                    <a:pt x="174581" y="181617"/>
                  </a:lnTo>
                  <a:lnTo>
                    <a:pt x="210053" y="181617"/>
                  </a:lnTo>
                  <a:lnTo>
                    <a:pt x="158643" y="29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913" y="5520553"/>
              <a:ext cx="177900" cy="2195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5880" y="5516844"/>
              <a:ext cx="407957" cy="223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6154" y="5516823"/>
              <a:ext cx="105242" cy="2196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896230" y="5516843"/>
              <a:ext cx="205740" cy="298450"/>
            </a:xfrm>
            <a:custGeom>
              <a:avLst/>
              <a:gdLst/>
              <a:ahLst/>
              <a:cxnLst/>
              <a:rect l="l" t="t" r="r" b="b"/>
              <a:pathLst>
                <a:path w="205740" h="298450">
                  <a:moveTo>
                    <a:pt x="39611" y="231971"/>
                  </a:moveTo>
                  <a:lnTo>
                    <a:pt x="4533" y="231971"/>
                  </a:lnTo>
                  <a:lnTo>
                    <a:pt x="13261" y="257674"/>
                  </a:lnTo>
                  <a:lnTo>
                    <a:pt x="31623" y="278813"/>
                  </a:lnTo>
                  <a:lnTo>
                    <a:pt x="60895" y="293144"/>
                  </a:lnTo>
                  <a:lnTo>
                    <a:pt x="102352" y="298420"/>
                  </a:lnTo>
                  <a:lnTo>
                    <a:pt x="143841" y="292667"/>
                  </a:lnTo>
                  <a:lnTo>
                    <a:pt x="176392" y="275305"/>
                  </a:lnTo>
                  <a:lnTo>
                    <a:pt x="180621" y="269531"/>
                  </a:lnTo>
                  <a:lnTo>
                    <a:pt x="101944" y="269531"/>
                  </a:lnTo>
                  <a:lnTo>
                    <a:pt x="77402" y="267144"/>
                  </a:lnTo>
                  <a:lnTo>
                    <a:pt x="58860" y="260037"/>
                  </a:lnTo>
                  <a:lnTo>
                    <a:pt x="46277" y="248287"/>
                  </a:lnTo>
                  <a:lnTo>
                    <a:pt x="39611" y="231971"/>
                  </a:lnTo>
                  <a:close/>
                </a:path>
                <a:path w="205740" h="298450">
                  <a:moveTo>
                    <a:pt x="205543" y="171712"/>
                  </a:moveTo>
                  <a:lnTo>
                    <a:pt x="171282" y="171712"/>
                  </a:lnTo>
                  <a:lnTo>
                    <a:pt x="171282" y="203082"/>
                  </a:lnTo>
                  <a:lnTo>
                    <a:pt x="166425" y="232963"/>
                  </a:lnTo>
                  <a:lnTo>
                    <a:pt x="152551" y="253638"/>
                  </a:lnTo>
                  <a:lnTo>
                    <a:pt x="130708" y="265647"/>
                  </a:lnTo>
                  <a:lnTo>
                    <a:pt x="101944" y="269531"/>
                  </a:lnTo>
                  <a:lnTo>
                    <a:pt x="180621" y="269531"/>
                  </a:lnTo>
                  <a:lnTo>
                    <a:pt x="197721" y="246180"/>
                  </a:lnTo>
                  <a:lnTo>
                    <a:pt x="205543" y="205135"/>
                  </a:lnTo>
                  <a:lnTo>
                    <a:pt x="205543" y="171712"/>
                  </a:lnTo>
                  <a:close/>
                </a:path>
                <a:path w="205740" h="298450">
                  <a:moveTo>
                    <a:pt x="100708" y="0"/>
                  </a:moveTo>
                  <a:lnTo>
                    <a:pt x="59891" y="8525"/>
                  </a:lnTo>
                  <a:lnTo>
                    <a:pt x="28059" y="31677"/>
                  </a:lnTo>
                  <a:lnTo>
                    <a:pt x="7375" y="65819"/>
                  </a:lnTo>
                  <a:lnTo>
                    <a:pt x="0" y="107316"/>
                  </a:lnTo>
                  <a:lnTo>
                    <a:pt x="0" y="110206"/>
                  </a:lnTo>
                  <a:lnTo>
                    <a:pt x="7396" y="151271"/>
                  </a:lnTo>
                  <a:lnTo>
                    <a:pt x="27910" y="183669"/>
                  </a:lnTo>
                  <a:lnTo>
                    <a:pt x="59025" y="204924"/>
                  </a:lnTo>
                  <a:lnTo>
                    <a:pt x="98227" y="212558"/>
                  </a:lnTo>
                  <a:lnTo>
                    <a:pt x="121137" y="209134"/>
                  </a:lnTo>
                  <a:lnTo>
                    <a:pt x="141881" y="200024"/>
                  </a:lnTo>
                  <a:lnTo>
                    <a:pt x="159062" y="186968"/>
                  </a:lnTo>
                  <a:lnTo>
                    <a:pt x="161377" y="184078"/>
                  </a:lnTo>
                  <a:lnTo>
                    <a:pt x="101944" y="184078"/>
                  </a:lnTo>
                  <a:lnTo>
                    <a:pt x="76230" y="178959"/>
                  </a:lnTo>
                  <a:lnTo>
                    <a:pt x="55084" y="164169"/>
                  </a:lnTo>
                  <a:lnTo>
                    <a:pt x="40751" y="140553"/>
                  </a:lnTo>
                  <a:lnTo>
                    <a:pt x="35475" y="108960"/>
                  </a:lnTo>
                  <a:lnTo>
                    <a:pt x="35600" y="104834"/>
                  </a:lnTo>
                  <a:lnTo>
                    <a:pt x="40146" y="74452"/>
                  </a:lnTo>
                  <a:lnTo>
                    <a:pt x="53641" y="50046"/>
                  </a:lnTo>
                  <a:lnTo>
                    <a:pt x="75183" y="34155"/>
                  </a:lnTo>
                  <a:lnTo>
                    <a:pt x="103996" y="28480"/>
                  </a:lnTo>
                  <a:lnTo>
                    <a:pt x="163830" y="28480"/>
                  </a:lnTo>
                  <a:lnTo>
                    <a:pt x="160087" y="23505"/>
                  </a:lnTo>
                  <a:lnTo>
                    <a:pt x="144822" y="11296"/>
                  </a:lnTo>
                  <a:lnTo>
                    <a:pt x="125144" y="3036"/>
                  </a:lnTo>
                  <a:lnTo>
                    <a:pt x="100708" y="0"/>
                  </a:lnTo>
                  <a:close/>
                </a:path>
                <a:path w="205740" h="298450">
                  <a:moveTo>
                    <a:pt x="163830" y="28480"/>
                  </a:moveTo>
                  <a:lnTo>
                    <a:pt x="103996" y="28480"/>
                  </a:lnTo>
                  <a:lnTo>
                    <a:pt x="132471" y="33618"/>
                  </a:lnTo>
                  <a:lnTo>
                    <a:pt x="154055" y="48544"/>
                  </a:lnTo>
                  <a:lnTo>
                    <a:pt x="167742" y="72526"/>
                  </a:lnTo>
                  <a:lnTo>
                    <a:pt x="172528" y="104834"/>
                  </a:lnTo>
                  <a:lnTo>
                    <a:pt x="172528" y="107724"/>
                  </a:lnTo>
                  <a:lnTo>
                    <a:pt x="167130" y="140032"/>
                  </a:lnTo>
                  <a:lnTo>
                    <a:pt x="152251" y="164014"/>
                  </a:lnTo>
                  <a:lnTo>
                    <a:pt x="129760" y="178959"/>
                  </a:lnTo>
                  <a:lnTo>
                    <a:pt x="101944" y="184078"/>
                  </a:lnTo>
                  <a:lnTo>
                    <a:pt x="161377" y="184078"/>
                  </a:lnTo>
                  <a:lnTo>
                    <a:pt x="171282" y="171712"/>
                  </a:lnTo>
                  <a:lnTo>
                    <a:pt x="205543" y="171712"/>
                  </a:lnTo>
                  <a:lnTo>
                    <a:pt x="205543" y="38386"/>
                  </a:lnTo>
                  <a:lnTo>
                    <a:pt x="171282" y="38386"/>
                  </a:lnTo>
                  <a:lnTo>
                    <a:pt x="163830" y="28480"/>
                  </a:lnTo>
                  <a:close/>
                </a:path>
                <a:path w="205740" h="298450">
                  <a:moveTo>
                    <a:pt x="205543" y="3696"/>
                  </a:moveTo>
                  <a:lnTo>
                    <a:pt x="171282" y="3696"/>
                  </a:lnTo>
                  <a:lnTo>
                    <a:pt x="171282" y="38386"/>
                  </a:lnTo>
                  <a:lnTo>
                    <a:pt x="205543" y="38386"/>
                  </a:lnTo>
                  <a:lnTo>
                    <a:pt x="205543" y="3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156796" y="5516823"/>
            <a:ext cx="548005" cy="223520"/>
            <a:chOff x="7156796" y="5516823"/>
            <a:chExt cx="548005" cy="22352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6796" y="5516823"/>
              <a:ext cx="179544" cy="2196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6619" y="5516844"/>
              <a:ext cx="198119" cy="2232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15883" y="5606824"/>
              <a:ext cx="88900" cy="32384"/>
            </a:xfrm>
            <a:custGeom>
              <a:avLst/>
              <a:gdLst/>
              <a:ahLst/>
              <a:cxnLst/>
              <a:rect l="l" t="t" r="r" b="b"/>
              <a:pathLst>
                <a:path w="88900" h="32385">
                  <a:moveTo>
                    <a:pt x="88342" y="0"/>
                  </a:moveTo>
                  <a:lnTo>
                    <a:pt x="0" y="0"/>
                  </a:lnTo>
                  <a:lnTo>
                    <a:pt x="0" y="32187"/>
                  </a:lnTo>
                  <a:lnTo>
                    <a:pt x="88342" y="32187"/>
                  </a:lnTo>
                  <a:lnTo>
                    <a:pt x="88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762957" y="5417353"/>
            <a:ext cx="1611630" cy="323215"/>
            <a:chOff x="7762957" y="5417353"/>
            <a:chExt cx="1611630" cy="323215"/>
          </a:xfrm>
        </p:grpSpPr>
        <p:sp>
          <p:nvSpPr>
            <p:cNvPr id="22" name="object 22"/>
            <p:cNvSpPr/>
            <p:nvPr/>
          </p:nvSpPr>
          <p:spPr>
            <a:xfrm>
              <a:off x="7762951" y="5417368"/>
              <a:ext cx="675640" cy="323215"/>
            </a:xfrm>
            <a:custGeom>
              <a:avLst/>
              <a:gdLst/>
              <a:ahLst/>
              <a:cxnLst/>
              <a:rect l="l" t="t" r="r" b="b"/>
              <a:pathLst>
                <a:path w="675640" h="323214">
                  <a:moveTo>
                    <a:pt x="209270" y="319062"/>
                  </a:moveTo>
                  <a:lnTo>
                    <a:pt x="120586" y="190690"/>
                  </a:lnTo>
                  <a:lnTo>
                    <a:pt x="118872" y="188214"/>
                  </a:lnTo>
                  <a:lnTo>
                    <a:pt x="147358" y="179184"/>
                  </a:lnTo>
                  <a:lnTo>
                    <a:pt x="170573" y="163296"/>
                  </a:lnTo>
                  <a:lnTo>
                    <a:pt x="171297" y="162217"/>
                  </a:lnTo>
                  <a:lnTo>
                    <a:pt x="186207" y="139750"/>
                  </a:lnTo>
                  <a:lnTo>
                    <a:pt x="191947" y="107721"/>
                  </a:lnTo>
                  <a:lnTo>
                    <a:pt x="191947" y="106083"/>
                  </a:lnTo>
                  <a:lnTo>
                    <a:pt x="183769" y="68351"/>
                  </a:lnTo>
                  <a:lnTo>
                    <a:pt x="170243" y="52832"/>
                  </a:lnTo>
                  <a:lnTo>
                    <a:pt x="161556" y="42875"/>
                  </a:lnTo>
                  <a:lnTo>
                    <a:pt x="156032" y="40462"/>
                  </a:lnTo>
                  <a:lnTo>
                    <a:pt x="156032" y="106083"/>
                  </a:lnTo>
                  <a:lnTo>
                    <a:pt x="156032" y="107721"/>
                  </a:lnTo>
                  <a:lnTo>
                    <a:pt x="151815" y="131559"/>
                  </a:lnTo>
                  <a:lnTo>
                    <a:pt x="139420" y="148590"/>
                  </a:lnTo>
                  <a:lnTo>
                    <a:pt x="119113" y="158813"/>
                  </a:lnTo>
                  <a:lnTo>
                    <a:pt x="91236" y="162217"/>
                  </a:lnTo>
                  <a:lnTo>
                    <a:pt x="35915" y="162217"/>
                  </a:lnTo>
                  <a:lnTo>
                    <a:pt x="35915" y="52832"/>
                  </a:lnTo>
                  <a:lnTo>
                    <a:pt x="91236" y="52832"/>
                  </a:lnTo>
                  <a:lnTo>
                    <a:pt x="118249" y="55524"/>
                  </a:lnTo>
                  <a:lnTo>
                    <a:pt x="138645" y="64439"/>
                  </a:lnTo>
                  <a:lnTo>
                    <a:pt x="151536" y="80873"/>
                  </a:lnTo>
                  <a:lnTo>
                    <a:pt x="156032" y="106083"/>
                  </a:lnTo>
                  <a:lnTo>
                    <a:pt x="156032" y="40462"/>
                  </a:lnTo>
                  <a:lnTo>
                    <a:pt x="128727" y="28486"/>
                  </a:lnTo>
                  <a:lnTo>
                    <a:pt x="88747" y="23952"/>
                  </a:lnTo>
                  <a:lnTo>
                    <a:pt x="0" y="23952"/>
                  </a:lnTo>
                  <a:lnTo>
                    <a:pt x="0" y="319062"/>
                  </a:lnTo>
                  <a:lnTo>
                    <a:pt x="35915" y="319062"/>
                  </a:lnTo>
                  <a:lnTo>
                    <a:pt x="35915" y="190690"/>
                  </a:lnTo>
                  <a:lnTo>
                    <a:pt x="81318" y="190690"/>
                  </a:lnTo>
                  <a:lnTo>
                    <a:pt x="169227" y="319062"/>
                  </a:lnTo>
                  <a:lnTo>
                    <a:pt x="209270" y="319062"/>
                  </a:lnTo>
                  <a:close/>
                </a:path>
                <a:path w="675640" h="323214">
                  <a:moveTo>
                    <a:pt x="423900" y="186563"/>
                  </a:moveTo>
                  <a:lnTo>
                    <a:pt x="418299" y="146481"/>
                  </a:lnTo>
                  <a:lnTo>
                    <a:pt x="402640" y="119481"/>
                  </a:lnTo>
                  <a:lnTo>
                    <a:pt x="378625" y="104254"/>
                  </a:lnTo>
                  <a:lnTo>
                    <a:pt x="347954" y="99466"/>
                  </a:lnTo>
                  <a:lnTo>
                    <a:pt x="323532" y="102565"/>
                  </a:lnTo>
                  <a:lnTo>
                    <a:pt x="303682" y="110883"/>
                  </a:lnTo>
                  <a:lnTo>
                    <a:pt x="288632" y="122986"/>
                  </a:lnTo>
                  <a:lnTo>
                    <a:pt x="278612" y="137452"/>
                  </a:lnTo>
                  <a:lnTo>
                    <a:pt x="278612" y="0"/>
                  </a:lnTo>
                  <a:lnTo>
                    <a:pt x="244360" y="0"/>
                  </a:lnTo>
                  <a:lnTo>
                    <a:pt x="244360" y="319062"/>
                  </a:lnTo>
                  <a:lnTo>
                    <a:pt x="278612" y="319062"/>
                  </a:lnTo>
                  <a:lnTo>
                    <a:pt x="278612" y="188214"/>
                  </a:lnTo>
                  <a:lnTo>
                    <a:pt x="283565" y="162623"/>
                  </a:lnTo>
                  <a:lnTo>
                    <a:pt x="296824" y="144157"/>
                  </a:lnTo>
                  <a:lnTo>
                    <a:pt x="316052" y="132956"/>
                  </a:lnTo>
                  <a:lnTo>
                    <a:pt x="338874" y="129184"/>
                  </a:lnTo>
                  <a:lnTo>
                    <a:pt x="361429" y="132422"/>
                  </a:lnTo>
                  <a:lnTo>
                    <a:pt x="377253" y="142405"/>
                  </a:lnTo>
                  <a:lnTo>
                    <a:pt x="386588" y="159486"/>
                  </a:lnTo>
                  <a:lnTo>
                    <a:pt x="389636" y="184086"/>
                  </a:lnTo>
                  <a:lnTo>
                    <a:pt x="389636" y="319062"/>
                  </a:lnTo>
                  <a:lnTo>
                    <a:pt x="423900" y="319062"/>
                  </a:lnTo>
                  <a:lnTo>
                    <a:pt x="423900" y="186563"/>
                  </a:lnTo>
                  <a:close/>
                </a:path>
                <a:path w="675640" h="323214">
                  <a:moveTo>
                    <a:pt x="629323" y="66040"/>
                  </a:moveTo>
                  <a:lnTo>
                    <a:pt x="606336" y="35090"/>
                  </a:lnTo>
                  <a:lnTo>
                    <a:pt x="585177" y="6604"/>
                  </a:lnTo>
                  <a:lnTo>
                    <a:pt x="554215" y="6604"/>
                  </a:lnTo>
                  <a:lnTo>
                    <a:pt x="509638" y="66040"/>
                  </a:lnTo>
                  <a:lnTo>
                    <a:pt x="533984" y="66040"/>
                  </a:lnTo>
                  <a:lnTo>
                    <a:pt x="569061" y="35090"/>
                  </a:lnTo>
                  <a:lnTo>
                    <a:pt x="604151" y="66040"/>
                  </a:lnTo>
                  <a:lnTo>
                    <a:pt x="629323" y="66040"/>
                  </a:lnTo>
                  <a:close/>
                </a:path>
                <a:path w="675640" h="323214">
                  <a:moveTo>
                    <a:pt x="675563" y="209270"/>
                  </a:moveTo>
                  <a:lnTo>
                    <a:pt x="667639" y="165125"/>
                  </a:lnTo>
                  <a:lnTo>
                    <a:pt x="667588" y="164769"/>
                  </a:lnTo>
                  <a:lnTo>
                    <a:pt x="645426" y="130073"/>
                  </a:lnTo>
                  <a:lnTo>
                    <a:pt x="642289" y="127965"/>
                  </a:lnTo>
                  <a:lnTo>
                    <a:pt x="640067" y="126479"/>
                  </a:lnTo>
                  <a:lnTo>
                    <a:pt x="640067" y="212979"/>
                  </a:lnTo>
                  <a:lnTo>
                    <a:pt x="635139" y="246240"/>
                  </a:lnTo>
                  <a:lnTo>
                    <a:pt x="621030" y="271907"/>
                  </a:lnTo>
                  <a:lnTo>
                    <a:pt x="598728" y="288505"/>
                  </a:lnTo>
                  <a:lnTo>
                    <a:pt x="598512" y="288505"/>
                  </a:lnTo>
                  <a:lnTo>
                    <a:pt x="569493" y="294297"/>
                  </a:lnTo>
                  <a:lnTo>
                    <a:pt x="539991" y="288505"/>
                  </a:lnTo>
                  <a:lnTo>
                    <a:pt x="517779" y="272059"/>
                  </a:lnTo>
                  <a:lnTo>
                    <a:pt x="503770" y="246418"/>
                  </a:lnTo>
                  <a:lnTo>
                    <a:pt x="498894" y="212979"/>
                  </a:lnTo>
                  <a:lnTo>
                    <a:pt x="498957" y="209270"/>
                  </a:lnTo>
                  <a:lnTo>
                    <a:pt x="517906" y="150304"/>
                  </a:lnTo>
                  <a:lnTo>
                    <a:pt x="569493" y="127965"/>
                  </a:lnTo>
                  <a:lnTo>
                    <a:pt x="598614" y="133769"/>
                  </a:lnTo>
                  <a:lnTo>
                    <a:pt x="634987" y="176022"/>
                  </a:lnTo>
                  <a:lnTo>
                    <a:pt x="640067" y="212979"/>
                  </a:lnTo>
                  <a:lnTo>
                    <a:pt x="640067" y="126479"/>
                  </a:lnTo>
                  <a:lnTo>
                    <a:pt x="611924" y="107581"/>
                  </a:lnTo>
                  <a:lnTo>
                    <a:pt x="612165" y="107581"/>
                  </a:lnTo>
                  <a:lnTo>
                    <a:pt x="569493" y="99479"/>
                  </a:lnTo>
                  <a:lnTo>
                    <a:pt x="527138" y="107581"/>
                  </a:lnTo>
                  <a:lnTo>
                    <a:pt x="493534" y="130276"/>
                  </a:lnTo>
                  <a:lnTo>
                    <a:pt x="471385" y="165125"/>
                  </a:lnTo>
                  <a:lnTo>
                    <a:pt x="463486" y="209270"/>
                  </a:lnTo>
                  <a:lnTo>
                    <a:pt x="463410" y="212979"/>
                  </a:lnTo>
                  <a:lnTo>
                    <a:pt x="471271" y="256781"/>
                  </a:lnTo>
                  <a:lnTo>
                    <a:pt x="493166" y="291553"/>
                  </a:lnTo>
                  <a:lnTo>
                    <a:pt x="526605" y="314502"/>
                  </a:lnTo>
                  <a:lnTo>
                    <a:pt x="569061" y="322770"/>
                  </a:lnTo>
                  <a:lnTo>
                    <a:pt x="611644" y="314718"/>
                  </a:lnTo>
                  <a:lnTo>
                    <a:pt x="642137" y="294297"/>
                  </a:lnTo>
                  <a:lnTo>
                    <a:pt x="645375" y="292125"/>
                  </a:lnTo>
                  <a:lnTo>
                    <a:pt x="667575" y="257302"/>
                  </a:lnTo>
                  <a:lnTo>
                    <a:pt x="675500" y="212979"/>
                  </a:lnTo>
                  <a:lnTo>
                    <a:pt x="675563" y="209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0493" y="5516823"/>
              <a:ext cx="179544" cy="2196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0316" y="5516844"/>
              <a:ext cx="198119" cy="22329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939580" y="5417356"/>
              <a:ext cx="434975" cy="319405"/>
            </a:xfrm>
            <a:custGeom>
              <a:avLst/>
              <a:gdLst/>
              <a:ahLst/>
              <a:cxnLst/>
              <a:rect l="l" t="t" r="r" b="b"/>
              <a:pathLst>
                <a:path w="434975" h="319404">
                  <a:moveTo>
                    <a:pt x="88353" y="189471"/>
                  </a:moveTo>
                  <a:lnTo>
                    <a:pt x="0" y="189471"/>
                  </a:lnTo>
                  <a:lnTo>
                    <a:pt x="0" y="221665"/>
                  </a:lnTo>
                  <a:lnTo>
                    <a:pt x="88353" y="221665"/>
                  </a:lnTo>
                  <a:lnTo>
                    <a:pt x="88353" y="189471"/>
                  </a:lnTo>
                  <a:close/>
                </a:path>
                <a:path w="434975" h="319404">
                  <a:moveTo>
                    <a:pt x="363689" y="319074"/>
                  </a:moveTo>
                  <a:lnTo>
                    <a:pt x="334911" y="234048"/>
                  </a:lnTo>
                  <a:lnTo>
                    <a:pt x="325272" y="205562"/>
                  </a:lnTo>
                  <a:lnTo>
                    <a:pt x="289801" y="100761"/>
                  </a:lnTo>
                  <a:lnTo>
                    <a:pt x="289801" y="205562"/>
                  </a:lnTo>
                  <a:lnTo>
                    <a:pt x="187439" y="205562"/>
                  </a:lnTo>
                  <a:lnTo>
                    <a:pt x="238633" y="53670"/>
                  </a:lnTo>
                  <a:lnTo>
                    <a:pt x="289801" y="205562"/>
                  </a:lnTo>
                  <a:lnTo>
                    <a:pt x="289801" y="100761"/>
                  </a:lnTo>
                  <a:lnTo>
                    <a:pt x="273862" y="53670"/>
                  </a:lnTo>
                  <a:lnTo>
                    <a:pt x="263791" y="23939"/>
                  </a:lnTo>
                  <a:lnTo>
                    <a:pt x="216738" y="23939"/>
                  </a:lnTo>
                  <a:lnTo>
                    <a:pt x="115214" y="319074"/>
                  </a:lnTo>
                  <a:lnTo>
                    <a:pt x="149047" y="319074"/>
                  </a:lnTo>
                  <a:lnTo>
                    <a:pt x="177533" y="234048"/>
                  </a:lnTo>
                  <a:lnTo>
                    <a:pt x="299300" y="234048"/>
                  </a:lnTo>
                  <a:lnTo>
                    <a:pt x="328193" y="319074"/>
                  </a:lnTo>
                  <a:lnTo>
                    <a:pt x="363689" y="319074"/>
                  </a:lnTo>
                  <a:close/>
                </a:path>
                <a:path w="434975" h="319404">
                  <a:moveTo>
                    <a:pt x="434721" y="0"/>
                  </a:moveTo>
                  <a:lnTo>
                    <a:pt x="400050" y="0"/>
                  </a:lnTo>
                  <a:lnTo>
                    <a:pt x="400050" y="319062"/>
                  </a:lnTo>
                  <a:lnTo>
                    <a:pt x="434721" y="319062"/>
                  </a:lnTo>
                  <a:lnTo>
                    <a:pt x="434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9429239" y="5516835"/>
            <a:ext cx="622935" cy="295275"/>
            <a:chOff x="9429239" y="5516835"/>
            <a:chExt cx="622935" cy="295275"/>
          </a:xfrm>
        </p:grpSpPr>
        <p:sp>
          <p:nvSpPr>
            <p:cNvPr id="27" name="object 27"/>
            <p:cNvSpPr/>
            <p:nvPr/>
          </p:nvSpPr>
          <p:spPr>
            <a:xfrm>
              <a:off x="9429239" y="5516837"/>
              <a:ext cx="205740" cy="295275"/>
            </a:xfrm>
            <a:custGeom>
              <a:avLst/>
              <a:gdLst/>
              <a:ahLst/>
              <a:cxnLst/>
              <a:rect l="l" t="t" r="r" b="b"/>
              <a:pathLst>
                <a:path w="205740" h="295275">
                  <a:moveTo>
                    <a:pt x="34260" y="3706"/>
                  </a:moveTo>
                  <a:lnTo>
                    <a:pt x="0" y="3706"/>
                  </a:lnTo>
                  <a:lnTo>
                    <a:pt x="0" y="294703"/>
                  </a:lnTo>
                  <a:lnTo>
                    <a:pt x="34260" y="294703"/>
                  </a:lnTo>
                  <a:lnTo>
                    <a:pt x="34260" y="184088"/>
                  </a:lnTo>
                  <a:lnTo>
                    <a:pt x="66466" y="184088"/>
                  </a:lnTo>
                  <a:lnTo>
                    <a:pt x="52736" y="174917"/>
                  </a:lnTo>
                  <a:lnTo>
                    <a:pt x="38191" y="149557"/>
                  </a:lnTo>
                  <a:lnTo>
                    <a:pt x="33014" y="113514"/>
                  </a:lnTo>
                  <a:lnTo>
                    <a:pt x="33014" y="110216"/>
                  </a:lnTo>
                  <a:lnTo>
                    <a:pt x="38363" y="74458"/>
                  </a:lnTo>
                  <a:lnTo>
                    <a:pt x="38416" y="74109"/>
                  </a:lnTo>
                  <a:lnTo>
                    <a:pt x="53302" y="48609"/>
                  </a:lnTo>
                  <a:lnTo>
                    <a:pt x="65986" y="40040"/>
                  </a:lnTo>
                  <a:lnTo>
                    <a:pt x="34260" y="40040"/>
                  </a:lnTo>
                  <a:lnTo>
                    <a:pt x="34260" y="3706"/>
                  </a:lnTo>
                  <a:close/>
                </a:path>
                <a:path w="205740" h="295275">
                  <a:moveTo>
                    <a:pt x="66466" y="184088"/>
                  </a:moveTo>
                  <a:lnTo>
                    <a:pt x="34260" y="184088"/>
                  </a:lnTo>
                  <a:lnTo>
                    <a:pt x="45909" y="199273"/>
                  </a:lnTo>
                  <a:lnTo>
                    <a:pt x="62123" y="211750"/>
                  </a:lnTo>
                  <a:lnTo>
                    <a:pt x="82672" y="220202"/>
                  </a:lnTo>
                  <a:lnTo>
                    <a:pt x="107326" y="223312"/>
                  </a:lnTo>
                  <a:lnTo>
                    <a:pt x="147753" y="215185"/>
                  </a:lnTo>
                  <a:lnTo>
                    <a:pt x="175371" y="194831"/>
                  </a:lnTo>
                  <a:lnTo>
                    <a:pt x="104028" y="194831"/>
                  </a:lnTo>
                  <a:lnTo>
                    <a:pt x="75174" y="189905"/>
                  </a:lnTo>
                  <a:lnTo>
                    <a:pt x="66466" y="184088"/>
                  </a:lnTo>
                  <a:close/>
                </a:path>
                <a:path w="205740" h="295275">
                  <a:moveTo>
                    <a:pt x="176842" y="28491"/>
                  </a:moveTo>
                  <a:lnTo>
                    <a:pt x="103619" y="28491"/>
                  </a:lnTo>
                  <a:lnTo>
                    <a:pt x="129321" y="33598"/>
                  </a:lnTo>
                  <a:lnTo>
                    <a:pt x="150461" y="48919"/>
                  </a:lnTo>
                  <a:lnTo>
                    <a:pt x="164792" y="74458"/>
                  </a:lnTo>
                  <a:lnTo>
                    <a:pt x="170068" y="110216"/>
                  </a:lnTo>
                  <a:lnTo>
                    <a:pt x="170068" y="113514"/>
                  </a:lnTo>
                  <a:lnTo>
                    <a:pt x="165786" y="148338"/>
                  </a:lnTo>
                  <a:lnTo>
                    <a:pt x="153147" y="173833"/>
                  </a:lnTo>
                  <a:lnTo>
                    <a:pt x="132458" y="189498"/>
                  </a:lnTo>
                  <a:lnTo>
                    <a:pt x="104028" y="194831"/>
                  </a:lnTo>
                  <a:lnTo>
                    <a:pt x="175371" y="194831"/>
                  </a:lnTo>
                  <a:lnTo>
                    <a:pt x="178736" y="192351"/>
                  </a:lnTo>
                  <a:lnTo>
                    <a:pt x="198573" y="157135"/>
                  </a:lnTo>
                  <a:lnTo>
                    <a:pt x="205564" y="111860"/>
                  </a:lnTo>
                  <a:lnTo>
                    <a:pt x="205564" y="108562"/>
                  </a:lnTo>
                  <a:lnTo>
                    <a:pt x="198167" y="63217"/>
                  </a:lnTo>
                  <a:lnTo>
                    <a:pt x="177652" y="29052"/>
                  </a:lnTo>
                  <a:lnTo>
                    <a:pt x="176842" y="28491"/>
                  </a:lnTo>
                  <a:close/>
                </a:path>
                <a:path w="205740" h="295275">
                  <a:moveTo>
                    <a:pt x="107326" y="0"/>
                  </a:moveTo>
                  <a:lnTo>
                    <a:pt x="84417" y="3295"/>
                  </a:lnTo>
                  <a:lnTo>
                    <a:pt x="63674" y="12123"/>
                  </a:lnTo>
                  <a:lnTo>
                    <a:pt x="46491" y="24900"/>
                  </a:lnTo>
                  <a:lnTo>
                    <a:pt x="34260" y="40040"/>
                  </a:lnTo>
                  <a:lnTo>
                    <a:pt x="65986" y="40040"/>
                  </a:lnTo>
                  <a:lnTo>
                    <a:pt x="75523" y="33598"/>
                  </a:lnTo>
                  <a:lnTo>
                    <a:pt x="75044" y="33598"/>
                  </a:lnTo>
                  <a:lnTo>
                    <a:pt x="103619" y="28491"/>
                  </a:lnTo>
                  <a:lnTo>
                    <a:pt x="176842" y="28491"/>
                  </a:lnTo>
                  <a:lnTo>
                    <a:pt x="146534" y="7502"/>
                  </a:lnTo>
                  <a:lnTo>
                    <a:pt x="107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63561" y="5516844"/>
              <a:ext cx="198119" cy="2232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88190" y="5516835"/>
              <a:ext cx="163858" cy="22331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352325" y="4534206"/>
            <a:ext cx="1202055" cy="1202055"/>
            <a:chOff x="4352325" y="4534206"/>
            <a:chExt cx="1202055" cy="1202055"/>
          </a:xfrm>
        </p:grpSpPr>
        <p:sp>
          <p:nvSpPr>
            <p:cNvPr id="31" name="object 31"/>
            <p:cNvSpPr/>
            <p:nvPr/>
          </p:nvSpPr>
          <p:spPr>
            <a:xfrm>
              <a:off x="4352325" y="4534206"/>
              <a:ext cx="1202055" cy="1202055"/>
            </a:xfrm>
            <a:custGeom>
              <a:avLst/>
              <a:gdLst/>
              <a:ahLst/>
              <a:cxnLst/>
              <a:rect l="l" t="t" r="r" b="b"/>
              <a:pathLst>
                <a:path w="1202054" h="1202054">
                  <a:moveTo>
                    <a:pt x="600913" y="0"/>
                  </a:moveTo>
                  <a:lnTo>
                    <a:pt x="553951" y="1807"/>
                  </a:lnTo>
                  <a:lnTo>
                    <a:pt x="507977" y="7142"/>
                  </a:lnTo>
                  <a:lnTo>
                    <a:pt x="463126" y="15870"/>
                  </a:lnTo>
                  <a:lnTo>
                    <a:pt x="419531" y="27857"/>
                  </a:lnTo>
                  <a:lnTo>
                    <a:pt x="377325" y="42970"/>
                  </a:lnTo>
                  <a:lnTo>
                    <a:pt x="336642" y="61075"/>
                  </a:lnTo>
                  <a:lnTo>
                    <a:pt x="297616" y="82040"/>
                  </a:lnTo>
                  <a:lnTo>
                    <a:pt x="260380" y="105729"/>
                  </a:lnTo>
                  <a:lnTo>
                    <a:pt x="225068" y="132010"/>
                  </a:lnTo>
                  <a:lnTo>
                    <a:pt x="191813" y="160750"/>
                  </a:lnTo>
                  <a:lnTo>
                    <a:pt x="160750" y="191813"/>
                  </a:lnTo>
                  <a:lnTo>
                    <a:pt x="132010" y="225068"/>
                  </a:lnTo>
                  <a:lnTo>
                    <a:pt x="105729" y="260380"/>
                  </a:lnTo>
                  <a:lnTo>
                    <a:pt x="82040" y="297616"/>
                  </a:lnTo>
                  <a:lnTo>
                    <a:pt x="61075" y="336642"/>
                  </a:lnTo>
                  <a:lnTo>
                    <a:pt x="42970" y="377325"/>
                  </a:lnTo>
                  <a:lnTo>
                    <a:pt x="27857" y="419531"/>
                  </a:lnTo>
                  <a:lnTo>
                    <a:pt x="15870" y="463126"/>
                  </a:lnTo>
                  <a:lnTo>
                    <a:pt x="7142" y="507977"/>
                  </a:lnTo>
                  <a:lnTo>
                    <a:pt x="1807" y="553951"/>
                  </a:lnTo>
                  <a:lnTo>
                    <a:pt x="0" y="600913"/>
                  </a:lnTo>
                  <a:lnTo>
                    <a:pt x="1807" y="647875"/>
                  </a:lnTo>
                  <a:lnTo>
                    <a:pt x="7142" y="693849"/>
                  </a:lnTo>
                  <a:lnTo>
                    <a:pt x="15870" y="738700"/>
                  </a:lnTo>
                  <a:lnTo>
                    <a:pt x="27857" y="782295"/>
                  </a:lnTo>
                  <a:lnTo>
                    <a:pt x="42970" y="824501"/>
                  </a:lnTo>
                  <a:lnTo>
                    <a:pt x="61075" y="865184"/>
                  </a:lnTo>
                  <a:lnTo>
                    <a:pt x="82040" y="904210"/>
                  </a:lnTo>
                  <a:lnTo>
                    <a:pt x="105729" y="941446"/>
                  </a:lnTo>
                  <a:lnTo>
                    <a:pt x="132010" y="976758"/>
                  </a:lnTo>
                  <a:lnTo>
                    <a:pt x="160750" y="1010013"/>
                  </a:lnTo>
                  <a:lnTo>
                    <a:pt x="191813" y="1041077"/>
                  </a:lnTo>
                  <a:lnTo>
                    <a:pt x="225068" y="1069816"/>
                  </a:lnTo>
                  <a:lnTo>
                    <a:pt x="260380" y="1096097"/>
                  </a:lnTo>
                  <a:lnTo>
                    <a:pt x="297616" y="1119787"/>
                  </a:lnTo>
                  <a:lnTo>
                    <a:pt x="336642" y="1140751"/>
                  </a:lnTo>
                  <a:lnTo>
                    <a:pt x="377325" y="1158856"/>
                  </a:lnTo>
                  <a:lnTo>
                    <a:pt x="419531" y="1173970"/>
                  </a:lnTo>
                  <a:lnTo>
                    <a:pt x="463126" y="1185957"/>
                  </a:lnTo>
                  <a:lnTo>
                    <a:pt x="507977" y="1194684"/>
                  </a:lnTo>
                  <a:lnTo>
                    <a:pt x="553951" y="1200019"/>
                  </a:lnTo>
                  <a:lnTo>
                    <a:pt x="600913" y="1201827"/>
                  </a:lnTo>
                  <a:lnTo>
                    <a:pt x="647874" y="1200019"/>
                  </a:lnTo>
                  <a:lnTo>
                    <a:pt x="693847" y="1194684"/>
                  </a:lnTo>
                  <a:lnTo>
                    <a:pt x="738697" y="1185957"/>
                  </a:lnTo>
                  <a:lnTo>
                    <a:pt x="782292" y="1173970"/>
                  </a:lnTo>
                  <a:lnTo>
                    <a:pt x="824497" y="1158856"/>
                  </a:lnTo>
                  <a:lnTo>
                    <a:pt x="865179" y="1140751"/>
                  </a:lnTo>
                  <a:lnTo>
                    <a:pt x="904205" y="1119787"/>
                  </a:lnTo>
                  <a:lnTo>
                    <a:pt x="941441" y="1096097"/>
                  </a:lnTo>
                  <a:lnTo>
                    <a:pt x="976754" y="1069816"/>
                  </a:lnTo>
                  <a:lnTo>
                    <a:pt x="1010009" y="1041077"/>
                  </a:lnTo>
                  <a:lnTo>
                    <a:pt x="1041073" y="1010013"/>
                  </a:lnTo>
                  <a:lnTo>
                    <a:pt x="1069813" y="976758"/>
                  </a:lnTo>
                  <a:lnTo>
                    <a:pt x="1096094" y="941446"/>
                  </a:lnTo>
                  <a:lnTo>
                    <a:pt x="1119784" y="904210"/>
                  </a:lnTo>
                  <a:lnTo>
                    <a:pt x="1140749" y="865184"/>
                  </a:lnTo>
                  <a:lnTo>
                    <a:pt x="1158855" y="824501"/>
                  </a:lnTo>
                  <a:lnTo>
                    <a:pt x="1173969" y="782295"/>
                  </a:lnTo>
                  <a:lnTo>
                    <a:pt x="1185956" y="738700"/>
                  </a:lnTo>
                  <a:lnTo>
                    <a:pt x="1194684" y="693849"/>
                  </a:lnTo>
                  <a:lnTo>
                    <a:pt x="1200019" y="647875"/>
                  </a:lnTo>
                  <a:lnTo>
                    <a:pt x="1201827" y="600913"/>
                  </a:lnTo>
                  <a:lnTo>
                    <a:pt x="1200019" y="553951"/>
                  </a:lnTo>
                  <a:lnTo>
                    <a:pt x="1194684" y="507977"/>
                  </a:lnTo>
                  <a:lnTo>
                    <a:pt x="1185956" y="463126"/>
                  </a:lnTo>
                  <a:lnTo>
                    <a:pt x="1173969" y="419531"/>
                  </a:lnTo>
                  <a:lnTo>
                    <a:pt x="1158855" y="377325"/>
                  </a:lnTo>
                  <a:lnTo>
                    <a:pt x="1140749" y="336642"/>
                  </a:lnTo>
                  <a:lnTo>
                    <a:pt x="1119784" y="297616"/>
                  </a:lnTo>
                  <a:lnTo>
                    <a:pt x="1096094" y="260380"/>
                  </a:lnTo>
                  <a:lnTo>
                    <a:pt x="1069813" y="225068"/>
                  </a:lnTo>
                  <a:lnTo>
                    <a:pt x="1041073" y="191813"/>
                  </a:lnTo>
                  <a:lnTo>
                    <a:pt x="1010009" y="160750"/>
                  </a:lnTo>
                  <a:lnTo>
                    <a:pt x="976754" y="132010"/>
                  </a:lnTo>
                  <a:lnTo>
                    <a:pt x="941441" y="105729"/>
                  </a:lnTo>
                  <a:lnTo>
                    <a:pt x="904205" y="82040"/>
                  </a:lnTo>
                  <a:lnTo>
                    <a:pt x="865179" y="61075"/>
                  </a:lnTo>
                  <a:lnTo>
                    <a:pt x="824497" y="42970"/>
                  </a:lnTo>
                  <a:lnTo>
                    <a:pt x="782292" y="27857"/>
                  </a:lnTo>
                  <a:lnTo>
                    <a:pt x="738697" y="15870"/>
                  </a:lnTo>
                  <a:lnTo>
                    <a:pt x="693847" y="7142"/>
                  </a:lnTo>
                  <a:lnTo>
                    <a:pt x="647874" y="1807"/>
                  </a:lnTo>
                  <a:lnTo>
                    <a:pt x="600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44377" y="4787474"/>
              <a:ext cx="782955" cy="590550"/>
            </a:xfrm>
            <a:custGeom>
              <a:avLst/>
              <a:gdLst/>
              <a:ahLst/>
              <a:cxnLst/>
              <a:rect l="l" t="t" r="r" b="b"/>
              <a:pathLst>
                <a:path w="782954" h="590550">
                  <a:moveTo>
                    <a:pt x="541680" y="326783"/>
                  </a:moveTo>
                  <a:lnTo>
                    <a:pt x="492633" y="282371"/>
                  </a:lnTo>
                  <a:lnTo>
                    <a:pt x="463994" y="309892"/>
                  </a:lnTo>
                  <a:lnTo>
                    <a:pt x="429996" y="330822"/>
                  </a:lnTo>
                  <a:lnTo>
                    <a:pt x="391693" y="344131"/>
                  </a:lnTo>
                  <a:lnTo>
                    <a:pt x="350088" y="348805"/>
                  </a:lnTo>
                  <a:lnTo>
                    <a:pt x="311150" y="344728"/>
                  </a:lnTo>
                  <a:lnTo>
                    <a:pt x="275043" y="333057"/>
                  </a:lnTo>
                  <a:lnTo>
                    <a:pt x="242570" y="314629"/>
                  </a:lnTo>
                  <a:lnTo>
                    <a:pt x="214591" y="290296"/>
                  </a:lnTo>
                  <a:lnTo>
                    <a:pt x="155511" y="290296"/>
                  </a:lnTo>
                  <a:lnTo>
                    <a:pt x="0" y="556526"/>
                  </a:lnTo>
                  <a:lnTo>
                    <a:pt x="57238" y="589991"/>
                  </a:lnTo>
                  <a:lnTo>
                    <a:pt x="168427" y="399656"/>
                  </a:lnTo>
                  <a:lnTo>
                    <a:pt x="168148" y="399605"/>
                  </a:lnTo>
                  <a:lnTo>
                    <a:pt x="191770" y="359029"/>
                  </a:lnTo>
                  <a:lnTo>
                    <a:pt x="226339" y="382511"/>
                  </a:lnTo>
                  <a:lnTo>
                    <a:pt x="264680" y="400100"/>
                  </a:lnTo>
                  <a:lnTo>
                    <a:pt x="306133" y="411124"/>
                  </a:lnTo>
                  <a:lnTo>
                    <a:pt x="350088" y="414934"/>
                  </a:lnTo>
                  <a:lnTo>
                    <a:pt x="405853" y="408749"/>
                  </a:lnTo>
                  <a:lnTo>
                    <a:pt x="457276" y="391096"/>
                  </a:lnTo>
                  <a:lnTo>
                    <a:pt x="502996" y="363334"/>
                  </a:lnTo>
                  <a:lnTo>
                    <a:pt x="541680" y="326783"/>
                  </a:lnTo>
                  <a:close/>
                </a:path>
                <a:path w="782954" h="590550">
                  <a:moveTo>
                    <a:pt x="747674" y="422084"/>
                  </a:moveTo>
                  <a:lnTo>
                    <a:pt x="501650" y="0"/>
                  </a:lnTo>
                  <a:lnTo>
                    <a:pt x="444207" y="0"/>
                  </a:lnTo>
                  <a:lnTo>
                    <a:pt x="308660" y="232765"/>
                  </a:lnTo>
                  <a:lnTo>
                    <a:pt x="365963" y="266128"/>
                  </a:lnTo>
                  <a:lnTo>
                    <a:pt x="472846" y="82588"/>
                  </a:lnTo>
                  <a:lnTo>
                    <a:pt x="690283" y="455320"/>
                  </a:lnTo>
                  <a:lnTo>
                    <a:pt x="747674" y="422084"/>
                  </a:lnTo>
                  <a:close/>
                </a:path>
                <a:path w="782954" h="590550">
                  <a:moveTo>
                    <a:pt x="782548" y="523684"/>
                  </a:moveTo>
                  <a:lnTo>
                    <a:pt x="176491" y="523684"/>
                  </a:lnTo>
                  <a:lnTo>
                    <a:pt x="176491" y="589991"/>
                  </a:lnTo>
                  <a:lnTo>
                    <a:pt x="782548" y="589991"/>
                  </a:lnTo>
                  <a:lnTo>
                    <a:pt x="782548" y="523684"/>
                  </a:lnTo>
                  <a:close/>
                </a:path>
              </a:pathLst>
            </a:custGeom>
            <a:solidFill>
              <a:srgbClr val="009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5341" y="4402557"/>
            <a:ext cx="1511262" cy="1511267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726762" y="4402553"/>
            <a:ext cx="0" cy="1511300"/>
          </a:xfrm>
          <a:custGeom>
            <a:avLst/>
            <a:gdLst/>
            <a:ahLst/>
            <a:cxnLst/>
            <a:rect l="l" t="t" r="r" b="b"/>
            <a:pathLst>
              <a:path h="1511300">
                <a:moveTo>
                  <a:pt x="0" y="0"/>
                </a:moveTo>
                <a:lnTo>
                  <a:pt x="0" y="1511273"/>
                </a:lnTo>
              </a:path>
            </a:pathLst>
          </a:custGeom>
          <a:ln w="20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9894986"/>
            <a:ext cx="20098864" cy="1413569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404" rIns="0" bIns="0" rtlCol="0">
            <a:spAutoFit/>
          </a:bodyPr>
          <a:lstStyle/>
          <a:p>
            <a:pPr marL="1234249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Merci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1167" y="345321"/>
            <a:ext cx="9707411" cy="5842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4850" y="6188075"/>
            <a:ext cx="8229600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3205" algn="l"/>
                <a:tab pos="3851910" algn="l"/>
              </a:tabLst>
            </a:pPr>
            <a:r>
              <a:rPr sz="4950" b="1" spc="-25" dirty="0">
                <a:solidFill>
                  <a:srgbClr val="384050"/>
                </a:solidFill>
                <a:latin typeface="Arial"/>
                <a:cs typeface="Arial"/>
              </a:rPr>
              <a:t>UN</a:t>
            </a:r>
            <a:r>
              <a:rPr lang="fr-FR" sz="4950" b="1" spc="-25" dirty="0">
                <a:solidFill>
                  <a:srgbClr val="384050"/>
                </a:solidFill>
              </a:rPr>
              <a:t> </a:t>
            </a:r>
            <a:r>
              <a:rPr lang="fr-FR" sz="4950" b="1" spc="-10" dirty="0">
                <a:solidFill>
                  <a:srgbClr val="384050"/>
                </a:solidFill>
              </a:rPr>
              <a:t>DISPOSITIF </a:t>
            </a:r>
            <a:r>
              <a:rPr sz="4950" b="1" spc="-50" dirty="0">
                <a:solidFill>
                  <a:schemeClr val="accent1"/>
                </a:solidFill>
                <a:latin typeface="Arial"/>
                <a:cs typeface="Arial"/>
              </a:rPr>
              <a:t>GRATUIT</a:t>
            </a:r>
            <a:r>
              <a:rPr lang="fr-FR" sz="4950" b="1" spc="-5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fr-FR" sz="4950" b="1" spc="-50" dirty="0">
                <a:solidFill>
                  <a:srgbClr val="384050"/>
                </a:solidFill>
                <a:latin typeface="Arial"/>
                <a:cs typeface="Arial"/>
              </a:rPr>
              <a:t>POUR L’ENSEMBLE DES PARTENAIRES ET SANS AUCUN ENGAGEMENT</a:t>
            </a:r>
            <a:endParaRPr sz="4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4849" y="2704093"/>
            <a:ext cx="6941820" cy="33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offerte</a:t>
            </a:r>
            <a:r>
              <a:rPr sz="3100" spc="3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à</a:t>
            </a:r>
            <a:r>
              <a:rPr sz="3100" spc="3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tous</a:t>
            </a:r>
            <a:r>
              <a:rPr sz="3100" spc="4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les</a:t>
            </a:r>
            <a:r>
              <a:rPr sz="3100" spc="3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habitants</a:t>
            </a:r>
            <a:r>
              <a:rPr sz="3100" spc="4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384050"/>
                </a:solidFill>
                <a:latin typeface="Arial"/>
                <a:cs typeface="Arial"/>
              </a:rPr>
              <a:t>d’Auvergne-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Rhône-Alpes</a:t>
            </a:r>
            <a:r>
              <a:rPr sz="3100" spc="6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âgés</a:t>
            </a:r>
            <a:r>
              <a:rPr sz="3100" spc="6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de</a:t>
            </a:r>
            <a:r>
              <a:rPr sz="3100" spc="6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4050"/>
                </a:solidFill>
                <a:latin typeface="Arial"/>
                <a:cs typeface="Arial"/>
              </a:rPr>
              <a:t>65</a:t>
            </a:r>
            <a:r>
              <a:rPr sz="3100" b="1" spc="6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4050"/>
                </a:solidFill>
                <a:latin typeface="Arial"/>
                <a:cs typeface="Arial"/>
              </a:rPr>
              <a:t>ans</a:t>
            </a:r>
            <a:r>
              <a:rPr sz="3100" b="1" spc="6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4050"/>
                </a:solidFill>
                <a:latin typeface="Arial"/>
                <a:cs typeface="Arial"/>
              </a:rPr>
              <a:t>et</a:t>
            </a:r>
            <a:r>
              <a:rPr sz="3100" b="1" spc="6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b="1" spc="-50" dirty="0">
                <a:solidFill>
                  <a:srgbClr val="384050"/>
                </a:solidFill>
                <a:latin typeface="Arial"/>
                <a:cs typeface="Arial"/>
              </a:rPr>
              <a:t>+</a:t>
            </a: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pour</a:t>
            </a:r>
            <a:r>
              <a:rPr sz="3100" spc="10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bénéficier</a:t>
            </a:r>
            <a:r>
              <a:rPr sz="3100" spc="10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 err="1">
                <a:solidFill>
                  <a:srgbClr val="384050"/>
                </a:solidFill>
                <a:latin typeface="Arial"/>
                <a:cs typeface="Arial"/>
              </a:rPr>
              <a:t>d’avantages</a:t>
            </a:r>
            <a:r>
              <a:rPr sz="3100" spc="10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spc="-10" dirty="0" err="1">
                <a:solidFill>
                  <a:srgbClr val="384050"/>
                </a:solidFill>
                <a:latin typeface="Arial"/>
                <a:cs typeface="Arial"/>
              </a:rPr>
              <a:t>exclusifs</a:t>
            </a:r>
            <a:r>
              <a:rPr lang="fr-FR" sz="3100" spc="-10" dirty="0">
                <a:solidFill>
                  <a:srgbClr val="384050"/>
                </a:solidFill>
                <a:latin typeface="Arial"/>
                <a:cs typeface="Arial"/>
              </a:rPr>
              <a:t> :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fr-FR" sz="3100" spc="-1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</a:p>
          <a:p>
            <a:pPr marL="12700" algn="just">
              <a:spcBef>
                <a:spcPts val="40"/>
              </a:spcBef>
            </a:pP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fr-FR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oit </a:t>
            </a:r>
            <a:r>
              <a:rPr lang="fr-FR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millions de bénéficiaires potentiels.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9A3A228-1391-B9AF-233C-A1A9626E1D75}"/>
              </a:ext>
            </a:extLst>
          </p:cNvPr>
          <p:cNvSpPr txBox="1">
            <a:spLocks/>
          </p:cNvSpPr>
          <p:nvPr/>
        </p:nvSpPr>
        <p:spPr>
          <a:xfrm>
            <a:off x="1974849" y="1000738"/>
            <a:ext cx="8206317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  <a:tabLst>
                <a:tab pos="1513205" algn="l"/>
                <a:tab pos="3851910" algn="l"/>
              </a:tabLst>
            </a:pPr>
            <a:r>
              <a:rPr lang="fr-FR" sz="4950" b="1" spc="-25" dirty="0">
                <a:solidFill>
                  <a:srgbClr val="384050"/>
                </a:solidFill>
              </a:rPr>
              <a:t>UNE</a:t>
            </a:r>
            <a:r>
              <a:rPr lang="fr-FR" sz="4950" b="1" dirty="0">
                <a:solidFill>
                  <a:srgbClr val="384050"/>
                </a:solidFill>
              </a:rPr>
              <a:t>	</a:t>
            </a:r>
            <a:r>
              <a:rPr lang="fr-FR" sz="4950" b="1" spc="-10" dirty="0">
                <a:solidFill>
                  <a:srgbClr val="384050"/>
                </a:solidFill>
              </a:rPr>
              <a:t>CARTE NOMINATIVE ET </a:t>
            </a:r>
            <a:r>
              <a:rPr lang="fr-FR" sz="4950" b="1" spc="-50" dirty="0">
                <a:solidFill>
                  <a:schemeClr val="accent1"/>
                </a:solidFill>
              </a:rPr>
              <a:t>GRATUITE</a:t>
            </a:r>
            <a:endParaRPr lang="fr-FR" sz="4950" dirty="0">
              <a:solidFill>
                <a:schemeClr val="accent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760F096-CAB8-C494-55AA-1AD2532D9524}"/>
              </a:ext>
            </a:extLst>
          </p:cNvPr>
          <p:cNvSpPr txBox="1"/>
          <p:nvPr/>
        </p:nvSpPr>
        <p:spPr>
          <a:xfrm>
            <a:off x="10045700" y="7055941"/>
            <a:ext cx="100668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i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Actuellement, plus de 1100 partenaires sont affiliés au PASS’Région seniors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8875" y="3607275"/>
            <a:ext cx="7398809" cy="228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DES </a:t>
            </a:r>
            <a:r>
              <a:rPr sz="4400" b="1" spc="-105" dirty="0">
                <a:solidFill>
                  <a:srgbClr val="384050"/>
                </a:solidFill>
                <a:latin typeface="Arial"/>
                <a:cs typeface="Arial"/>
              </a:rPr>
              <a:t>AVANTAGES</a:t>
            </a:r>
            <a:r>
              <a:rPr lang="fr-FR" sz="4400" b="1" spc="-105" dirty="0">
                <a:solidFill>
                  <a:srgbClr val="384050"/>
                </a:solidFill>
                <a:latin typeface="Arial"/>
                <a:cs typeface="Arial"/>
              </a:rPr>
              <a:t> MULTIPLES </a:t>
            </a:r>
            <a:r>
              <a:rPr sz="4400" b="1" spc="-10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lang="fr-FR" sz="4400" b="1" spc="-105" dirty="0">
                <a:solidFill>
                  <a:srgbClr val="384050"/>
                </a:solidFill>
                <a:latin typeface="Arial"/>
                <a:cs typeface="Arial"/>
              </a:rPr>
              <a:t>CONSENTIS PAR LES PARTENAIRES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61467" y="2298683"/>
            <a:ext cx="8167370" cy="685165"/>
          </a:xfrm>
          <a:custGeom>
            <a:avLst/>
            <a:gdLst/>
            <a:ahLst/>
            <a:cxnLst/>
            <a:rect l="l" t="t" r="r" b="b"/>
            <a:pathLst>
              <a:path w="8167369" h="685164">
                <a:moveTo>
                  <a:pt x="8167290" y="0"/>
                </a:moveTo>
                <a:lnTo>
                  <a:pt x="0" y="0"/>
                </a:lnTo>
                <a:lnTo>
                  <a:pt x="0" y="685026"/>
                </a:lnTo>
                <a:lnTo>
                  <a:pt x="8167290" y="685026"/>
                </a:lnTo>
                <a:lnTo>
                  <a:pt x="8167290" y="0"/>
                </a:lnTo>
                <a:close/>
              </a:path>
            </a:pathLst>
          </a:custGeom>
          <a:solidFill>
            <a:srgbClr val="FD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1467" y="3496783"/>
            <a:ext cx="8167370" cy="685165"/>
          </a:xfrm>
          <a:custGeom>
            <a:avLst/>
            <a:gdLst/>
            <a:ahLst/>
            <a:cxnLst/>
            <a:rect l="l" t="t" r="r" b="b"/>
            <a:pathLst>
              <a:path w="8167369" h="685164">
                <a:moveTo>
                  <a:pt x="8167290" y="0"/>
                </a:moveTo>
                <a:lnTo>
                  <a:pt x="0" y="0"/>
                </a:lnTo>
                <a:lnTo>
                  <a:pt x="0" y="685026"/>
                </a:lnTo>
                <a:lnTo>
                  <a:pt x="8167290" y="685026"/>
                </a:lnTo>
                <a:lnTo>
                  <a:pt x="8167290" y="0"/>
                </a:lnTo>
                <a:close/>
              </a:path>
            </a:pathLst>
          </a:custGeom>
          <a:solidFill>
            <a:srgbClr val="D2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61467" y="4694893"/>
            <a:ext cx="8167370" cy="685165"/>
          </a:xfrm>
          <a:custGeom>
            <a:avLst/>
            <a:gdLst/>
            <a:ahLst/>
            <a:cxnLst/>
            <a:rect l="l" t="t" r="r" b="b"/>
            <a:pathLst>
              <a:path w="8167369" h="685164">
                <a:moveTo>
                  <a:pt x="8167290" y="0"/>
                </a:moveTo>
                <a:lnTo>
                  <a:pt x="0" y="0"/>
                </a:lnTo>
                <a:lnTo>
                  <a:pt x="0" y="685026"/>
                </a:lnTo>
                <a:lnTo>
                  <a:pt x="8167290" y="685026"/>
                </a:lnTo>
                <a:lnTo>
                  <a:pt x="8167290" y="0"/>
                </a:lnTo>
                <a:close/>
              </a:path>
            </a:pathLst>
          </a:custGeom>
          <a:solidFill>
            <a:srgbClr val="FD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11096" y="2171432"/>
            <a:ext cx="8324984" cy="745717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15"/>
              </a:spcBef>
            </a:pPr>
            <a:r>
              <a:rPr sz="4000" b="1" dirty="0">
                <a:solidFill>
                  <a:srgbClr val="384050"/>
                </a:solidFill>
                <a:latin typeface="Arial"/>
                <a:cs typeface="Arial"/>
              </a:rPr>
              <a:t>Culture et </a:t>
            </a:r>
            <a:r>
              <a:rPr sz="4000" b="1" spc="-10" dirty="0">
                <a:solidFill>
                  <a:srgbClr val="384050"/>
                </a:solidFill>
                <a:latin typeface="Arial"/>
                <a:cs typeface="Arial"/>
              </a:rPr>
              <a:t>tourisme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61467" y="3496783"/>
            <a:ext cx="8167370" cy="6851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15"/>
              </a:spcBef>
            </a:pPr>
            <a:r>
              <a:rPr sz="2450" dirty="0">
                <a:solidFill>
                  <a:srgbClr val="384050"/>
                </a:solidFill>
                <a:latin typeface="Arial"/>
                <a:cs typeface="Arial"/>
              </a:rPr>
              <a:t>Santé,</a:t>
            </a:r>
            <a:r>
              <a:rPr sz="2450" spc="4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384050"/>
                </a:solidFill>
                <a:latin typeface="Arial"/>
                <a:cs typeface="Arial"/>
              </a:rPr>
              <a:t>bien-être</a:t>
            </a:r>
            <a:r>
              <a:rPr sz="2450" spc="5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384050"/>
                </a:solidFill>
                <a:latin typeface="Arial"/>
                <a:cs typeface="Arial"/>
              </a:rPr>
              <a:t>et</a:t>
            </a:r>
            <a:r>
              <a:rPr sz="2450" spc="5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384050"/>
                </a:solidFill>
                <a:latin typeface="Arial"/>
                <a:cs typeface="Arial"/>
              </a:rPr>
              <a:t>sport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61467" y="4694893"/>
            <a:ext cx="8167370" cy="6851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15"/>
              </a:spcBef>
            </a:pPr>
            <a:r>
              <a:rPr sz="2450" dirty="0">
                <a:solidFill>
                  <a:srgbClr val="384050"/>
                </a:solidFill>
                <a:latin typeface="Arial"/>
                <a:cs typeface="Arial"/>
              </a:rPr>
              <a:t>Restaurants,</a:t>
            </a:r>
            <a:r>
              <a:rPr sz="2450" spc="9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384050"/>
                </a:solidFill>
                <a:latin typeface="Arial"/>
                <a:cs typeface="Arial"/>
              </a:rPr>
              <a:t>cafés,</a:t>
            </a:r>
            <a:r>
              <a:rPr sz="2450" spc="11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384050"/>
                </a:solidFill>
                <a:latin typeface="Arial"/>
                <a:cs typeface="Arial"/>
              </a:rPr>
              <a:t>brasseries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61467" y="5892993"/>
            <a:ext cx="8167370" cy="6851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15"/>
              </a:spcBef>
            </a:pPr>
            <a:r>
              <a:rPr sz="2450" dirty="0">
                <a:solidFill>
                  <a:srgbClr val="384050"/>
                </a:solidFill>
                <a:latin typeface="Arial"/>
                <a:cs typeface="Arial"/>
              </a:rPr>
              <a:t>Producteurs,</a:t>
            </a:r>
            <a:r>
              <a:rPr sz="2450" spc="5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384050"/>
                </a:solidFill>
                <a:latin typeface="Arial"/>
                <a:cs typeface="Arial"/>
              </a:rPr>
              <a:t>artisans</a:t>
            </a:r>
            <a:r>
              <a:rPr sz="2450" spc="5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384050"/>
                </a:solidFill>
                <a:latin typeface="Arial"/>
                <a:cs typeface="Arial"/>
              </a:rPr>
              <a:t>et</a:t>
            </a:r>
            <a:r>
              <a:rPr sz="2450" spc="6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384050"/>
                </a:solidFill>
                <a:latin typeface="Arial"/>
                <a:cs typeface="Arial"/>
              </a:rPr>
              <a:t>commerçants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1467" y="7091092"/>
            <a:ext cx="8167370" cy="6851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15"/>
              </a:spcBef>
            </a:pPr>
            <a:r>
              <a:rPr sz="2450" spc="-10" dirty="0">
                <a:solidFill>
                  <a:srgbClr val="384050"/>
                </a:solidFill>
                <a:latin typeface="Arial"/>
                <a:cs typeface="Arial"/>
              </a:rPr>
              <a:t>Mobilité</a:t>
            </a:r>
            <a:endParaRPr sz="245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387158" y="2365969"/>
            <a:ext cx="537210" cy="551180"/>
            <a:chOff x="10387158" y="2365969"/>
            <a:chExt cx="537210" cy="551180"/>
          </a:xfrm>
        </p:grpSpPr>
        <p:sp>
          <p:nvSpPr>
            <p:cNvPr id="13" name="object 13"/>
            <p:cNvSpPr/>
            <p:nvPr/>
          </p:nvSpPr>
          <p:spPr>
            <a:xfrm>
              <a:off x="10387158" y="2365969"/>
              <a:ext cx="537210" cy="551180"/>
            </a:xfrm>
            <a:custGeom>
              <a:avLst/>
              <a:gdLst/>
              <a:ahLst/>
              <a:cxnLst/>
              <a:rect l="l" t="t" r="r" b="b"/>
              <a:pathLst>
                <a:path w="537209" h="551180">
                  <a:moveTo>
                    <a:pt x="41066" y="128816"/>
                  </a:moveTo>
                  <a:lnTo>
                    <a:pt x="4211" y="149136"/>
                  </a:lnTo>
                  <a:lnTo>
                    <a:pt x="4090" y="149316"/>
                  </a:lnTo>
                  <a:lnTo>
                    <a:pt x="1123" y="157353"/>
                  </a:lnTo>
                  <a:lnTo>
                    <a:pt x="1015" y="157645"/>
                  </a:lnTo>
                  <a:lnTo>
                    <a:pt x="0" y="166371"/>
                  </a:lnTo>
                  <a:lnTo>
                    <a:pt x="87" y="288888"/>
                  </a:lnTo>
                  <a:lnTo>
                    <a:pt x="5022" y="337816"/>
                  </a:lnTo>
                  <a:lnTo>
                    <a:pt x="19631" y="385517"/>
                  </a:lnTo>
                  <a:lnTo>
                    <a:pt x="43165" y="429506"/>
                  </a:lnTo>
                  <a:lnTo>
                    <a:pt x="74967" y="468205"/>
                  </a:lnTo>
                  <a:lnTo>
                    <a:pt x="135583" y="528496"/>
                  </a:lnTo>
                  <a:lnTo>
                    <a:pt x="175328" y="549393"/>
                  </a:lnTo>
                  <a:lnTo>
                    <a:pt x="189812" y="550768"/>
                  </a:lnTo>
                  <a:lnTo>
                    <a:pt x="204386" y="549393"/>
                  </a:lnTo>
                  <a:lnTo>
                    <a:pt x="218526" y="545268"/>
                  </a:lnTo>
                  <a:lnTo>
                    <a:pt x="231798" y="538390"/>
                  </a:lnTo>
                  <a:lnTo>
                    <a:pt x="243173" y="529237"/>
                  </a:lnTo>
                  <a:lnTo>
                    <a:pt x="189669" y="529237"/>
                  </a:lnTo>
                  <a:lnTo>
                    <a:pt x="169468" y="525303"/>
                  </a:lnTo>
                  <a:lnTo>
                    <a:pt x="169106" y="525303"/>
                  </a:lnTo>
                  <a:lnTo>
                    <a:pt x="150787" y="513209"/>
                  </a:lnTo>
                  <a:lnTo>
                    <a:pt x="90171" y="452917"/>
                  </a:lnTo>
                  <a:lnTo>
                    <a:pt x="61090" y="417534"/>
                  </a:lnTo>
                  <a:lnTo>
                    <a:pt x="39524" y="377240"/>
                  </a:lnTo>
                  <a:lnTo>
                    <a:pt x="26155" y="333581"/>
                  </a:lnTo>
                  <a:lnTo>
                    <a:pt x="21648" y="288888"/>
                  </a:lnTo>
                  <a:lnTo>
                    <a:pt x="21524" y="161313"/>
                  </a:lnTo>
                  <a:lnTo>
                    <a:pt x="24005" y="156455"/>
                  </a:lnTo>
                  <a:lnTo>
                    <a:pt x="31178" y="151303"/>
                  </a:lnTo>
                  <a:lnTo>
                    <a:pt x="34455" y="150256"/>
                  </a:lnTo>
                  <a:lnTo>
                    <a:pt x="157237" y="150256"/>
                  </a:lnTo>
                  <a:lnTo>
                    <a:pt x="157317" y="149953"/>
                  </a:lnTo>
                  <a:lnTo>
                    <a:pt x="135306" y="149953"/>
                  </a:lnTo>
                  <a:lnTo>
                    <a:pt x="109862" y="146051"/>
                  </a:lnTo>
                  <a:lnTo>
                    <a:pt x="87102" y="141281"/>
                  </a:lnTo>
                  <a:lnTo>
                    <a:pt x="67048" y="136023"/>
                  </a:lnTo>
                  <a:lnTo>
                    <a:pt x="49931" y="130686"/>
                  </a:lnTo>
                  <a:lnTo>
                    <a:pt x="41066" y="128816"/>
                  </a:lnTo>
                  <a:close/>
                </a:path>
                <a:path w="537209" h="551180">
                  <a:moveTo>
                    <a:pt x="376712" y="149136"/>
                  </a:moveTo>
                  <a:lnTo>
                    <a:pt x="342781" y="149136"/>
                  </a:lnTo>
                  <a:lnTo>
                    <a:pt x="348121" y="149953"/>
                  </a:lnTo>
                  <a:lnTo>
                    <a:pt x="356760" y="156172"/>
                  </a:lnTo>
                  <a:lnTo>
                    <a:pt x="359241" y="161020"/>
                  </a:lnTo>
                  <a:lnTo>
                    <a:pt x="359204" y="287980"/>
                  </a:lnTo>
                  <a:lnTo>
                    <a:pt x="354651" y="333134"/>
                  </a:lnTo>
                  <a:lnTo>
                    <a:pt x="341130" y="377066"/>
                  </a:lnTo>
                  <a:lnTo>
                    <a:pt x="319331" y="417534"/>
                  </a:lnTo>
                  <a:lnTo>
                    <a:pt x="289861" y="453085"/>
                  </a:lnTo>
                  <a:lnTo>
                    <a:pt x="228638" y="513397"/>
                  </a:lnTo>
                  <a:lnTo>
                    <a:pt x="189669" y="529237"/>
                  </a:lnTo>
                  <a:lnTo>
                    <a:pt x="243173" y="529237"/>
                  </a:lnTo>
                  <a:lnTo>
                    <a:pt x="305002" y="468445"/>
                  </a:lnTo>
                  <a:lnTo>
                    <a:pt x="333855" y="434356"/>
                  </a:lnTo>
                  <a:lnTo>
                    <a:pt x="342058" y="421976"/>
                  </a:lnTo>
                  <a:lnTo>
                    <a:pt x="343304" y="421557"/>
                  </a:lnTo>
                  <a:lnTo>
                    <a:pt x="385178" y="397579"/>
                  </a:lnTo>
                  <a:lnTo>
                    <a:pt x="400004" y="386972"/>
                  </a:lnTo>
                  <a:lnTo>
                    <a:pt x="360299" y="386972"/>
                  </a:lnTo>
                  <a:lnTo>
                    <a:pt x="369151" y="362991"/>
                  </a:lnTo>
                  <a:lnTo>
                    <a:pt x="375589" y="338228"/>
                  </a:lnTo>
                  <a:lnTo>
                    <a:pt x="379517" y="312890"/>
                  </a:lnTo>
                  <a:lnTo>
                    <a:pt x="380755" y="288888"/>
                  </a:lnTo>
                  <a:lnTo>
                    <a:pt x="380811" y="166371"/>
                  </a:lnTo>
                  <a:lnTo>
                    <a:pt x="379784" y="157645"/>
                  </a:lnTo>
                  <a:lnTo>
                    <a:pt x="379750" y="157353"/>
                  </a:lnTo>
                  <a:lnTo>
                    <a:pt x="376779" y="149316"/>
                  </a:lnTo>
                  <a:lnTo>
                    <a:pt x="376712" y="149136"/>
                  </a:lnTo>
                  <a:close/>
                </a:path>
                <a:path w="537209" h="551180">
                  <a:moveTo>
                    <a:pt x="248380" y="20470"/>
                  </a:moveTo>
                  <a:lnTo>
                    <a:pt x="202932" y="20470"/>
                  </a:lnTo>
                  <a:lnTo>
                    <a:pt x="208314" y="21056"/>
                  </a:lnTo>
                  <a:lnTo>
                    <a:pt x="212764" y="23977"/>
                  </a:lnTo>
                  <a:lnTo>
                    <a:pt x="268495" y="55165"/>
                  </a:lnTo>
                  <a:lnTo>
                    <a:pt x="305615" y="70772"/>
                  </a:lnTo>
                  <a:lnTo>
                    <a:pt x="348383" y="84311"/>
                  </a:lnTo>
                  <a:lnTo>
                    <a:pt x="392590" y="93669"/>
                  </a:lnTo>
                  <a:lnTo>
                    <a:pt x="433075" y="98436"/>
                  </a:lnTo>
                  <a:lnTo>
                    <a:pt x="503080" y="98436"/>
                  </a:lnTo>
                  <a:lnTo>
                    <a:pt x="508043" y="100593"/>
                  </a:lnTo>
                  <a:lnTo>
                    <a:pt x="514807" y="108802"/>
                  </a:lnTo>
                  <a:lnTo>
                    <a:pt x="515980" y="114142"/>
                  </a:lnTo>
                  <a:lnTo>
                    <a:pt x="483855" y="236149"/>
                  </a:lnTo>
                  <a:lnTo>
                    <a:pt x="467669" y="279390"/>
                  </a:lnTo>
                  <a:lnTo>
                    <a:pt x="443401" y="318424"/>
                  </a:lnTo>
                  <a:lnTo>
                    <a:pt x="412011" y="352000"/>
                  </a:lnTo>
                  <a:lnTo>
                    <a:pt x="374455" y="378867"/>
                  </a:lnTo>
                  <a:lnTo>
                    <a:pt x="360299" y="386972"/>
                  </a:lnTo>
                  <a:lnTo>
                    <a:pt x="400004" y="386972"/>
                  </a:lnTo>
                  <a:lnTo>
                    <a:pt x="460506" y="331540"/>
                  </a:lnTo>
                  <a:lnTo>
                    <a:pt x="487024" y="288888"/>
                  </a:lnTo>
                  <a:lnTo>
                    <a:pt x="504713" y="241636"/>
                  </a:lnTo>
                  <a:lnTo>
                    <a:pt x="535466" y="124801"/>
                  </a:lnTo>
                  <a:lnTo>
                    <a:pt x="536743" y="115812"/>
                  </a:lnTo>
                  <a:lnTo>
                    <a:pt x="535890" y="106979"/>
                  </a:lnTo>
                  <a:lnTo>
                    <a:pt x="506907" y="78185"/>
                  </a:lnTo>
                  <a:lnTo>
                    <a:pt x="468428" y="78185"/>
                  </a:lnTo>
                  <a:lnTo>
                    <a:pt x="434604" y="76922"/>
                  </a:lnTo>
                  <a:lnTo>
                    <a:pt x="396051" y="72383"/>
                  </a:lnTo>
                  <a:lnTo>
                    <a:pt x="353880" y="63453"/>
                  </a:lnTo>
                  <a:lnTo>
                    <a:pt x="313105" y="50554"/>
                  </a:lnTo>
                  <a:lnTo>
                    <a:pt x="277724" y="35684"/>
                  </a:lnTo>
                  <a:lnTo>
                    <a:pt x="248380" y="20470"/>
                  </a:lnTo>
                  <a:close/>
                </a:path>
                <a:path w="537209" h="551180">
                  <a:moveTo>
                    <a:pt x="157237" y="150256"/>
                  </a:moveTo>
                  <a:lnTo>
                    <a:pt x="39565" y="150256"/>
                  </a:lnTo>
                  <a:lnTo>
                    <a:pt x="41335" y="150549"/>
                  </a:lnTo>
                  <a:lnTo>
                    <a:pt x="43657" y="151303"/>
                  </a:lnTo>
                  <a:lnTo>
                    <a:pt x="70740" y="159416"/>
                  </a:lnTo>
                  <a:lnTo>
                    <a:pt x="104899" y="167078"/>
                  </a:lnTo>
                  <a:lnTo>
                    <a:pt x="144770" y="172706"/>
                  </a:lnTo>
                  <a:lnTo>
                    <a:pt x="189581" y="174894"/>
                  </a:lnTo>
                  <a:lnTo>
                    <a:pt x="234138" y="172706"/>
                  </a:lnTo>
                  <a:lnTo>
                    <a:pt x="234515" y="172706"/>
                  </a:lnTo>
                  <a:lnTo>
                    <a:pt x="274297" y="167078"/>
                  </a:lnTo>
                  <a:lnTo>
                    <a:pt x="274560" y="167078"/>
                  </a:lnTo>
                  <a:lnTo>
                    <a:pt x="309636" y="159217"/>
                  </a:lnTo>
                  <a:lnTo>
                    <a:pt x="329345" y="153335"/>
                  </a:lnTo>
                  <a:lnTo>
                    <a:pt x="183993" y="153335"/>
                  </a:lnTo>
                  <a:lnTo>
                    <a:pt x="172869" y="153011"/>
                  </a:lnTo>
                  <a:lnTo>
                    <a:pt x="164742" y="152623"/>
                  </a:lnTo>
                  <a:lnTo>
                    <a:pt x="156776" y="152099"/>
                  </a:lnTo>
                  <a:lnTo>
                    <a:pt x="156881" y="151680"/>
                  </a:lnTo>
                  <a:lnTo>
                    <a:pt x="156964" y="151303"/>
                  </a:lnTo>
                  <a:lnTo>
                    <a:pt x="157088" y="150822"/>
                  </a:lnTo>
                  <a:lnTo>
                    <a:pt x="157160" y="150549"/>
                  </a:lnTo>
                  <a:lnTo>
                    <a:pt x="157237" y="150256"/>
                  </a:lnTo>
                  <a:close/>
                </a:path>
                <a:path w="537209" h="551180">
                  <a:moveTo>
                    <a:pt x="339770" y="128521"/>
                  </a:moveTo>
                  <a:lnTo>
                    <a:pt x="330928" y="130372"/>
                  </a:lnTo>
                  <a:lnTo>
                    <a:pt x="304100" y="138377"/>
                  </a:lnTo>
                  <a:lnTo>
                    <a:pt x="271072" y="145780"/>
                  </a:lnTo>
                  <a:lnTo>
                    <a:pt x="232042" y="151303"/>
                  </a:lnTo>
                  <a:lnTo>
                    <a:pt x="230925" y="151303"/>
                  </a:lnTo>
                  <a:lnTo>
                    <a:pt x="189581" y="153335"/>
                  </a:lnTo>
                  <a:lnTo>
                    <a:pt x="329345" y="153335"/>
                  </a:lnTo>
                  <a:lnTo>
                    <a:pt x="337765" y="150822"/>
                  </a:lnTo>
                  <a:lnTo>
                    <a:pt x="342781" y="149136"/>
                  </a:lnTo>
                  <a:lnTo>
                    <a:pt x="376744" y="149136"/>
                  </a:lnTo>
                  <a:lnTo>
                    <a:pt x="371714" y="141670"/>
                  </a:lnTo>
                  <a:lnTo>
                    <a:pt x="365011" y="135545"/>
                  </a:lnTo>
                  <a:lnTo>
                    <a:pt x="357111" y="131152"/>
                  </a:lnTo>
                  <a:lnTo>
                    <a:pt x="348668" y="128816"/>
                  </a:lnTo>
                  <a:lnTo>
                    <a:pt x="349222" y="128816"/>
                  </a:lnTo>
                  <a:lnTo>
                    <a:pt x="339770" y="128521"/>
                  </a:lnTo>
                  <a:close/>
                </a:path>
                <a:path w="537209" h="551180">
                  <a:moveTo>
                    <a:pt x="208315" y="0"/>
                  </a:moveTo>
                  <a:lnTo>
                    <a:pt x="199034" y="0"/>
                  </a:lnTo>
                  <a:lnTo>
                    <a:pt x="190252" y="2229"/>
                  </a:lnTo>
                  <a:lnTo>
                    <a:pt x="135834" y="146853"/>
                  </a:lnTo>
                  <a:lnTo>
                    <a:pt x="135094" y="149953"/>
                  </a:lnTo>
                  <a:lnTo>
                    <a:pt x="157317" y="149953"/>
                  </a:lnTo>
                  <a:lnTo>
                    <a:pt x="189330" y="28344"/>
                  </a:lnTo>
                  <a:lnTo>
                    <a:pt x="192974" y="24281"/>
                  </a:lnTo>
                  <a:lnTo>
                    <a:pt x="202932" y="20470"/>
                  </a:lnTo>
                  <a:lnTo>
                    <a:pt x="248380" y="20470"/>
                  </a:lnTo>
                  <a:lnTo>
                    <a:pt x="248105" y="20327"/>
                  </a:lnTo>
                  <a:lnTo>
                    <a:pt x="224617" y="5967"/>
                  </a:lnTo>
                  <a:lnTo>
                    <a:pt x="216517" y="1901"/>
                  </a:lnTo>
                  <a:lnTo>
                    <a:pt x="208315" y="0"/>
                  </a:lnTo>
                  <a:close/>
                </a:path>
                <a:path w="537209" h="551180">
                  <a:moveTo>
                    <a:pt x="503080" y="98436"/>
                  </a:moveTo>
                  <a:lnTo>
                    <a:pt x="433219" y="98436"/>
                  </a:lnTo>
                  <a:lnTo>
                    <a:pt x="468471" y="99751"/>
                  </a:lnTo>
                  <a:lnTo>
                    <a:pt x="497813" y="98802"/>
                  </a:lnTo>
                  <a:lnTo>
                    <a:pt x="503080" y="98436"/>
                  </a:lnTo>
                  <a:close/>
                </a:path>
                <a:path w="537209" h="551180">
                  <a:moveTo>
                    <a:pt x="496410" y="77285"/>
                  </a:moveTo>
                  <a:lnTo>
                    <a:pt x="468428" y="78185"/>
                  </a:lnTo>
                  <a:lnTo>
                    <a:pt x="506907" y="78185"/>
                  </a:lnTo>
                  <a:lnTo>
                    <a:pt x="505421" y="77743"/>
                  </a:lnTo>
                  <a:lnTo>
                    <a:pt x="496410" y="77285"/>
                  </a:lnTo>
                  <a:close/>
                </a:path>
              </a:pathLst>
            </a:custGeom>
            <a:solidFill>
              <a:srgbClr val="384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6031" y="2751272"/>
              <a:ext cx="183052" cy="722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32479" y="2608535"/>
              <a:ext cx="290195" cy="46355"/>
            </a:xfrm>
            <a:custGeom>
              <a:avLst/>
              <a:gdLst/>
              <a:ahLst/>
              <a:cxnLst/>
              <a:rect l="l" t="t" r="r" b="b"/>
              <a:pathLst>
                <a:path w="290195" h="46355">
                  <a:moveTo>
                    <a:pt x="116357" y="32092"/>
                  </a:moveTo>
                  <a:lnTo>
                    <a:pt x="73990" y="1841"/>
                  </a:lnTo>
                  <a:lnTo>
                    <a:pt x="58166" y="12"/>
                  </a:lnTo>
                  <a:lnTo>
                    <a:pt x="42354" y="1841"/>
                  </a:lnTo>
                  <a:lnTo>
                    <a:pt x="27660" y="7162"/>
                  </a:lnTo>
                  <a:lnTo>
                    <a:pt x="14579" y="15735"/>
                  </a:lnTo>
                  <a:lnTo>
                    <a:pt x="3581" y="27343"/>
                  </a:lnTo>
                  <a:lnTo>
                    <a:pt x="0" y="32092"/>
                  </a:lnTo>
                  <a:lnTo>
                    <a:pt x="952" y="38849"/>
                  </a:lnTo>
                  <a:lnTo>
                    <a:pt x="10464" y="46012"/>
                  </a:lnTo>
                  <a:lnTo>
                    <a:pt x="17221" y="45059"/>
                  </a:lnTo>
                  <a:lnTo>
                    <a:pt x="20802" y="40297"/>
                  </a:lnTo>
                  <a:lnTo>
                    <a:pt x="28346" y="32346"/>
                  </a:lnTo>
                  <a:lnTo>
                    <a:pt x="37299" y="26466"/>
                  </a:lnTo>
                  <a:lnTo>
                    <a:pt x="47358" y="22821"/>
                  </a:lnTo>
                  <a:lnTo>
                    <a:pt x="58166" y="21564"/>
                  </a:lnTo>
                  <a:lnTo>
                    <a:pt x="68999" y="22821"/>
                  </a:lnTo>
                  <a:lnTo>
                    <a:pt x="79044" y="26466"/>
                  </a:lnTo>
                  <a:lnTo>
                    <a:pt x="88011" y="32346"/>
                  </a:lnTo>
                  <a:lnTo>
                    <a:pt x="95554" y="40297"/>
                  </a:lnTo>
                  <a:lnTo>
                    <a:pt x="97663" y="43116"/>
                  </a:lnTo>
                  <a:lnTo>
                    <a:pt x="100901" y="44602"/>
                  </a:lnTo>
                  <a:lnTo>
                    <a:pt x="106426" y="44602"/>
                  </a:lnTo>
                  <a:lnTo>
                    <a:pt x="108699" y="43891"/>
                  </a:lnTo>
                  <a:lnTo>
                    <a:pt x="115404" y="38849"/>
                  </a:lnTo>
                  <a:lnTo>
                    <a:pt x="116357" y="32092"/>
                  </a:lnTo>
                  <a:close/>
                </a:path>
                <a:path w="290195" h="46355">
                  <a:moveTo>
                    <a:pt x="290156" y="32092"/>
                  </a:moveTo>
                  <a:lnTo>
                    <a:pt x="247789" y="1828"/>
                  </a:lnTo>
                  <a:lnTo>
                    <a:pt x="231978" y="0"/>
                  </a:lnTo>
                  <a:lnTo>
                    <a:pt x="216154" y="1828"/>
                  </a:lnTo>
                  <a:lnTo>
                    <a:pt x="201460" y="7150"/>
                  </a:lnTo>
                  <a:lnTo>
                    <a:pt x="188379" y="15735"/>
                  </a:lnTo>
                  <a:lnTo>
                    <a:pt x="177368" y="27330"/>
                  </a:lnTo>
                  <a:lnTo>
                    <a:pt x="173786" y="32092"/>
                  </a:lnTo>
                  <a:lnTo>
                    <a:pt x="174752" y="38849"/>
                  </a:lnTo>
                  <a:lnTo>
                    <a:pt x="184264" y="46012"/>
                  </a:lnTo>
                  <a:lnTo>
                    <a:pt x="191020" y="45059"/>
                  </a:lnTo>
                  <a:lnTo>
                    <a:pt x="194602" y="40297"/>
                  </a:lnTo>
                  <a:lnTo>
                    <a:pt x="202133" y="32346"/>
                  </a:lnTo>
                  <a:lnTo>
                    <a:pt x="211099" y="26466"/>
                  </a:lnTo>
                  <a:lnTo>
                    <a:pt x="221157" y="22821"/>
                  </a:lnTo>
                  <a:lnTo>
                    <a:pt x="231978" y="21564"/>
                  </a:lnTo>
                  <a:lnTo>
                    <a:pt x="242798" y="22821"/>
                  </a:lnTo>
                  <a:lnTo>
                    <a:pt x="252844" y="26466"/>
                  </a:lnTo>
                  <a:lnTo>
                    <a:pt x="261810" y="32346"/>
                  </a:lnTo>
                  <a:lnTo>
                    <a:pt x="269341" y="40309"/>
                  </a:lnTo>
                  <a:lnTo>
                    <a:pt x="271475" y="43116"/>
                  </a:lnTo>
                  <a:lnTo>
                    <a:pt x="274701" y="44602"/>
                  </a:lnTo>
                  <a:lnTo>
                    <a:pt x="280225" y="44602"/>
                  </a:lnTo>
                  <a:lnTo>
                    <a:pt x="282511" y="43903"/>
                  </a:lnTo>
                  <a:lnTo>
                    <a:pt x="289204" y="38849"/>
                  </a:lnTo>
                  <a:lnTo>
                    <a:pt x="290156" y="32092"/>
                  </a:lnTo>
                  <a:close/>
                </a:path>
              </a:pathLst>
            </a:custGeom>
            <a:solidFill>
              <a:srgbClr val="384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340356" y="4762089"/>
            <a:ext cx="630555" cy="561340"/>
            <a:chOff x="10340356" y="4762089"/>
            <a:chExt cx="630555" cy="561340"/>
          </a:xfrm>
        </p:grpSpPr>
        <p:sp>
          <p:nvSpPr>
            <p:cNvPr id="17" name="object 17"/>
            <p:cNvSpPr/>
            <p:nvPr/>
          </p:nvSpPr>
          <p:spPr>
            <a:xfrm>
              <a:off x="10340353" y="4793456"/>
              <a:ext cx="630555" cy="530225"/>
            </a:xfrm>
            <a:custGeom>
              <a:avLst/>
              <a:gdLst/>
              <a:ahLst/>
              <a:cxnLst/>
              <a:rect l="l" t="t" r="r" b="b"/>
              <a:pathLst>
                <a:path w="630554" h="530225">
                  <a:moveTo>
                    <a:pt x="496938" y="124777"/>
                  </a:moveTo>
                  <a:lnTo>
                    <a:pt x="496176" y="118033"/>
                  </a:lnTo>
                  <a:lnTo>
                    <a:pt x="494042" y="111582"/>
                  </a:lnTo>
                  <a:lnTo>
                    <a:pt x="490588" y="105651"/>
                  </a:lnTo>
                  <a:lnTo>
                    <a:pt x="478993" y="92583"/>
                  </a:lnTo>
                  <a:lnTo>
                    <a:pt x="478993" y="123901"/>
                  </a:lnTo>
                  <a:lnTo>
                    <a:pt x="477405" y="131597"/>
                  </a:lnTo>
                  <a:lnTo>
                    <a:pt x="477367" y="131737"/>
                  </a:lnTo>
                  <a:lnTo>
                    <a:pt x="475056" y="134988"/>
                  </a:lnTo>
                  <a:lnTo>
                    <a:pt x="78422" y="368312"/>
                  </a:lnTo>
                  <a:lnTo>
                    <a:pt x="77762" y="368312"/>
                  </a:lnTo>
                  <a:lnTo>
                    <a:pt x="74434" y="368693"/>
                  </a:lnTo>
                  <a:lnTo>
                    <a:pt x="47802" y="318871"/>
                  </a:lnTo>
                  <a:lnTo>
                    <a:pt x="40919" y="275564"/>
                  </a:lnTo>
                  <a:lnTo>
                    <a:pt x="42049" y="231673"/>
                  </a:lnTo>
                  <a:lnTo>
                    <a:pt x="51231" y="188252"/>
                  </a:lnTo>
                  <a:lnTo>
                    <a:pt x="68326" y="146964"/>
                  </a:lnTo>
                  <a:lnTo>
                    <a:pt x="92468" y="109893"/>
                  </a:lnTo>
                  <a:lnTo>
                    <a:pt x="123012" y="77889"/>
                  </a:lnTo>
                  <a:lnTo>
                    <a:pt x="159296" y="51765"/>
                  </a:lnTo>
                  <a:lnTo>
                    <a:pt x="218376" y="26847"/>
                  </a:lnTo>
                  <a:lnTo>
                    <a:pt x="281393" y="18427"/>
                  </a:lnTo>
                  <a:lnTo>
                    <a:pt x="293738" y="18745"/>
                  </a:lnTo>
                  <a:lnTo>
                    <a:pt x="373049" y="36487"/>
                  </a:lnTo>
                  <a:lnTo>
                    <a:pt x="411911" y="56692"/>
                  </a:lnTo>
                  <a:lnTo>
                    <a:pt x="446417" y="83591"/>
                  </a:lnTo>
                  <a:lnTo>
                    <a:pt x="475678" y="116598"/>
                  </a:lnTo>
                  <a:lnTo>
                    <a:pt x="478993" y="123901"/>
                  </a:lnTo>
                  <a:lnTo>
                    <a:pt x="478993" y="92583"/>
                  </a:lnTo>
                  <a:lnTo>
                    <a:pt x="421906" y="41148"/>
                  </a:lnTo>
                  <a:lnTo>
                    <a:pt x="380060" y="19380"/>
                  </a:lnTo>
                  <a:lnTo>
                    <a:pt x="334479" y="5435"/>
                  </a:lnTo>
                  <a:lnTo>
                    <a:pt x="286791" y="0"/>
                  </a:lnTo>
                  <a:lnTo>
                    <a:pt x="239382" y="3378"/>
                  </a:lnTo>
                  <a:lnTo>
                    <a:pt x="193382" y="15379"/>
                  </a:lnTo>
                  <a:lnTo>
                    <a:pt x="149923" y="35826"/>
                  </a:lnTo>
                  <a:lnTo>
                    <a:pt x="110858" y="63957"/>
                  </a:lnTo>
                  <a:lnTo>
                    <a:pt x="77978" y="98425"/>
                  </a:lnTo>
                  <a:lnTo>
                    <a:pt x="51968" y="138328"/>
                  </a:lnTo>
                  <a:lnTo>
                    <a:pt x="33566" y="182778"/>
                  </a:lnTo>
                  <a:lnTo>
                    <a:pt x="23685" y="229527"/>
                  </a:lnTo>
                  <a:lnTo>
                    <a:pt x="22504" y="275564"/>
                  </a:lnTo>
                  <a:lnTo>
                    <a:pt x="22479" y="276796"/>
                  </a:lnTo>
                  <a:lnTo>
                    <a:pt x="29883" y="323430"/>
                  </a:lnTo>
                  <a:lnTo>
                    <a:pt x="45834" y="368312"/>
                  </a:lnTo>
                  <a:lnTo>
                    <a:pt x="71564" y="386626"/>
                  </a:lnTo>
                  <a:lnTo>
                    <a:pt x="80594" y="386626"/>
                  </a:lnTo>
                  <a:lnTo>
                    <a:pt x="114236" y="368693"/>
                  </a:lnTo>
                  <a:lnTo>
                    <a:pt x="481025" y="152920"/>
                  </a:lnTo>
                  <a:lnTo>
                    <a:pt x="496227" y="131737"/>
                  </a:lnTo>
                  <a:lnTo>
                    <a:pt x="496277" y="131597"/>
                  </a:lnTo>
                  <a:lnTo>
                    <a:pt x="496938" y="124777"/>
                  </a:lnTo>
                  <a:close/>
                </a:path>
                <a:path w="630554" h="530225">
                  <a:moveTo>
                    <a:pt x="630313" y="436867"/>
                  </a:moveTo>
                  <a:lnTo>
                    <a:pt x="627595" y="423430"/>
                  </a:lnTo>
                  <a:lnTo>
                    <a:pt x="625817" y="420801"/>
                  </a:lnTo>
                  <a:lnTo>
                    <a:pt x="620179" y="412445"/>
                  </a:lnTo>
                  <a:lnTo>
                    <a:pt x="611835" y="406819"/>
                  </a:lnTo>
                  <a:lnTo>
                    <a:pt x="611835" y="428002"/>
                  </a:lnTo>
                  <a:lnTo>
                    <a:pt x="611835" y="445719"/>
                  </a:lnTo>
                  <a:lnTo>
                    <a:pt x="604634" y="452932"/>
                  </a:lnTo>
                  <a:lnTo>
                    <a:pt x="579145" y="452932"/>
                  </a:lnTo>
                  <a:lnTo>
                    <a:pt x="542074" y="452920"/>
                  </a:lnTo>
                  <a:lnTo>
                    <a:pt x="542074" y="471411"/>
                  </a:lnTo>
                  <a:lnTo>
                    <a:pt x="522046" y="488238"/>
                  </a:lnTo>
                  <a:lnTo>
                    <a:pt x="499198" y="500722"/>
                  </a:lnTo>
                  <a:lnTo>
                    <a:pt x="474268" y="508482"/>
                  </a:lnTo>
                  <a:lnTo>
                    <a:pt x="448005" y="511162"/>
                  </a:lnTo>
                  <a:lnTo>
                    <a:pt x="182410" y="511162"/>
                  </a:lnTo>
                  <a:lnTo>
                    <a:pt x="156146" y="508482"/>
                  </a:lnTo>
                  <a:lnTo>
                    <a:pt x="131229" y="500722"/>
                  </a:lnTo>
                  <a:lnTo>
                    <a:pt x="108381" y="488238"/>
                  </a:lnTo>
                  <a:lnTo>
                    <a:pt x="88341" y="471411"/>
                  </a:lnTo>
                  <a:lnTo>
                    <a:pt x="542074" y="471411"/>
                  </a:lnTo>
                  <a:lnTo>
                    <a:pt x="542074" y="452920"/>
                  </a:lnTo>
                  <a:lnTo>
                    <a:pt x="50457" y="452920"/>
                  </a:lnTo>
                  <a:lnTo>
                    <a:pt x="25679" y="452932"/>
                  </a:lnTo>
                  <a:lnTo>
                    <a:pt x="18478" y="445719"/>
                  </a:lnTo>
                  <a:lnTo>
                    <a:pt x="18478" y="428002"/>
                  </a:lnTo>
                  <a:lnTo>
                    <a:pt x="25679" y="420801"/>
                  </a:lnTo>
                  <a:lnTo>
                    <a:pt x="604634" y="420801"/>
                  </a:lnTo>
                  <a:lnTo>
                    <a:pt x="611835" y="428002"/>
                  </a:lnTo>
                  <a:lnTo>
                    <a:pt x="611835" y="406819"/>
                  </a:lnTo>
                  <a:lnTo>
                    <a:pt x="609206" y="405041"/>
                  </a:lnTo>
                  <a:lnTo>
                    <a:pt x="595769" y="402323"/>
                  </a:lnTo>
                  <a:lnTo>
                    <a:pt x="34544" y="402323"/>
                  </a:lnTo>
                  <a:lnTo>
                    <a:pt x="21107" y="405041"/>
                  </a:lnTo>
                  <a:lnTo>
                    <a:pt x="10121" y="412445"/>
                  </a:lnTo>
                  <a:lnTo>
                    <a:pt x="2717" y="423430"/>
                  </a:lnTo>
                  <a:lnTo>
                    <a:pt x="0" y="436867"/>
                  </a:lnTo>
                  <a:lnTo>
                    <a:pt x="2717" y="450291"/>
                  </a:lnTo>
                  <a:lnTo>
                    <a:pt x="10121" y="461276"/>
                  </a:lnTo>
                  <a:lnTo>
                    <a:pt x="21107" y="468693"/>
                  </a:lnTo>
                  <a:lnTo>
                    <a:pt x="34544" y="471411"/>
                  </a:lnTo>
                  <a:lnTo>
                    <a:pt x="64566" y="471411"/>
                  </a:lnTo>
                  <a:lnTo>
                    <a:pt x="85115" y="493674"/>
                  </a:lnTo>
                  <a:lnTo>
                    <a:pt x="114287" y="513181"/>
                  </a:lnTo>
                  <a:lnTo>
                    <a:pt x="147180" y="525411"/>
                  </a:lnTo>
                  <a:lnTo>
                    <a:pt x="182410" y="529640"/>
                  </a:lnTo>
                  <a:lnTo>
                    <a:pt x="448005" y="529640"/>
                  </a:lnTo>
                  <a:lnTo>
                    <a:pt x="516140" y="513181"/>
                  </a:lnTo>
                  <a:lnTo>
                    <a:pt x="565835" y="471411"/>
                  </a:lnTo>
                  <a:lnTo>
                    <a:pt x="595769" y="471411"/>
                  </a:lnTo>
                  <a:lnTo>
                    <a:pt x="609206" y="468693"/>
                  </a:lnTo>
                  <a:lnTo>
                    <a:pt x="620179" y="461276"/>
                  </a:lnTo>
                  <a:lnTo>
                    <a:pt x="625817" y="452932"/>
                  </a:lnTo>
                  <a:lnTo>
                    <a:pt x="627595" y="450291"/>
                  </a:lnTo>
                  <a:lnTo>
                    <a:pt x="630313" y="436867"/>
                  </a:lnTo>
                  <a:close/>
                </a:path>
              </a:pathLst>
            </a:custGeom>
            <a:solidFill>
              <a:srgbClr val="384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1096" y="4868527"/>
              <a:ext cx="119046" cy="2512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7622" y="4762089"/>
              <a:ext cx="99579" cy="813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509577" y="5015672"/>
              <a:ext cx="316865" cy="164465"/>
            </a:xfrm>
            <a:custGeom>
              <a:avLst/>
              <a:gdLst/>
              <a:ahLst/>
              <a:cxnLst/>
              <a:rect l="l" t="t" r="r" b="b"/>
              <a:pathLst>
                <a:path w="316865" h="164464">
                  <a:moveTo>
                    <a:pt x="265751" y="0"/>
                  </a:moveTo>
                  <a:lnTo>
                    <a:pt x="1800" y="149189"/>
                  </a:lnTo>
                  <a:lnTo>
                    <a:pt x="0" y="153461"/>
                  </a:lnTo>
                  <a:lnTo>
                    <a:pt x="2136" y="161586"/>
                  </a:lnTo>
                  <a:lnTo>
                    <a:pt x="5811" y="164413"/>
                  </a:lnTo>
                  <a:lnTo>
                    <a:pt x="312147" y="164413"/>
                  </a:lnTo>
                  <a:lnTo>
                    <a:pt x="316294" y="160277"/>
                  </a:lnTo>
                  <a:lnTo>
                    <a:pt x="316167" y="145932"/>
                  </a:lnTo>
                  <a:lnTo>
                    <a:pt x="45139" y="145932"/>
                  </a:lnTo>
                  <a:lnTo>
                    <a:pt x="262934" y="22826"/>
                  </a:lnTo>
                  <a:lnTo>
                    <a:pt x="283503" y="22826"/>
                  </a:lnTo>
                  <a:lnTo>
                    <a:pt x="273782" y="5371"/>
                  </a:lnTo>
                  <a:lnTo>
                    <a:pt x="271122" y="1308"/>
                  </a:lnTo>
                  <a:lnTo>
                    <a:pt x="265751" y="0"/>
                  </a:lnTo>
                  <a:close/>
                </a:path>
                <a:path w="316865" h="164464">
                  <a:moveTo>
                    <a:pt x="283503" y="22826"/>
                  </a:moveTo>
                  <a:lnTo>
                    <a:pt x="262934" y="22826"/>
                  </a:lnTo>
                  <a:lnTo>
                    <a:pt x="277844" y="51613"/>
                  </a:lnTo>
                  <a:lnTo>
                    <a:pt x="288700" y="81972"/>
                  </a:lnTo>
                  <a:lnTo>
                    <a:pt x="295390" y="113534"/>
                  </a:lnTo>
                  <a:lnTo>
                    <a:pt x="297802" y="145932"/>
                  </a:lnTo>
                  <a:lnTo>
                    <a:pt x="316167" y="145932"/>
                  </a:lnTo>
                  <a:lnTo>
                    <a:pt x="313562" y="110018"/>
                  </a:lnTo>
                  <a:lnTo>
                    <a:pt x="305467" y="73412"/>
                  </a:lnTo>
                  <a:lnTo>
                    <a:pt x="292157" y="38363"/>
                  </a:lnTo>
                  <a:lnTo>
                    <a:pt x="283503" y="22826"/>
                  </a:lnTo>
                  <a:close/>
                </a:path>
              </a:pathLst>
            </a:custGeom>
            <a:solidFill>
              <a:srgbClr val="384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0387114" y="3607275"/>
            <a:ext cx="537210" cy="464820"/>
          </a:xfrm>
          <a:custGeom>
            <a:avLst/>
            <a:gdLst/>
            <a:ahLst/>
            <a:cxnLst/>
            <a:rect l="l" t="t" r="r" b="b"/>
            <a:pathLst>
              <a:path w="537209" h="464820">
                <a:moveTo>
                  <a:pt x="339852" y="267893"/>
                </a:moveTo>
                <a:lnTo>
                  <a:pt x="335889" y="248246"/>
                </a:lnTo>
                <a:lnTo>
                  <a:pt x="325069" y="232194"/>
                </a:lnTo>
                <a:lnTo>
                  <a:pt x="309016" y="221373"/>
                </a:lnTo>
                <a:lnTo>
                  <a:pt x="289369" y="217411"/>
                </a:lnTo>
                <a:lnTo>
                  <a:pt x="220408" y="217411"/>
                </a:lnTo>
                <a:lnTo>
                  <a:pt x="220408" y="148450"/>
                </a:lnTo>
                <a:lnTo>
                  <a:pt x="216446" y="128790"/>
                </a:lnTo>
                <a:lnTo>
                  <a:pt x="205625" y="112750"/>
                </a:lnTo>
                <a:lnTo>
                  <a:pt x="189572" y="101930"/>
                </a:lnTo>
                <a:lnTo>
                  <a:pt x="169926" y="97967"/>
                </a:lnTo>
                <a:lnTo>
                  <a:pt x="150279" y="101930"/>
                </a:lnTo>
                <a:lnTo>
                  <a:pt x="134226" y="112750"/>
                </a:lnTo>
                <a:lnTo>
                  <a:pt x="123405" y="128790"/>
                </a:lnTo>
                <a:lnTo>
                  <a:pt x="119443" y="148450"/>
                </a:lnTo>
                <a:lnTo>
                  <a:pt x="119443" y="217411"/>
                </a:lnTo>
                <a:lnTo>
                  <a:pt x="50482" y="217411"/>
                </a:lnTo>
                <a:lnTo>
                  <a:pt x="30835" y="221373"/>
                </a:lnTo>
                <a:lnTo>
                  <a:pt x="14782" y="232194"/>
                </a:lnTo>
                <a:lnTo>
                  <a:pt x="3962" y="248246"/>
                </a:lnTo>
                <a:lnTo>
                  <a:pt x="0" y="267893"/>
                </a:lnTo>
                <a:lnTo>
                  <a:pt x="3962" y="287540"/>
                </a:lnTo>
                <a:lnTo>
                  <a:pt x="14782" y="303580"/>
                </a:lnTo>
                <a:lnTo>
                  <a:pt x="30835" y="314401"/>
                </a:lnTo>
                <a:lnTo>
                  <a:pt x="50482" y="318363"/>
                </a:lnTo>
                <a:lnTo>
                  <a:pt x="119443" y="318363"/>
                </a:lnTo>
                <a:lnTo>
                  <a:pt x="119443" y="387337"/>
                </a:lnTo>
                <a:lnTo>
                  <a:pt x="123405" y="406984"/>
                </a:lnTo>
                <a:lnTo>
                  <a:pt x="134226" y="423037"/>
                </a:lnTo>
                <a:lnTo>
                  <a:pt x="150279" y="433857"/>
                </a:lnTo>
                <a:lnTo>
                  <a:pt x="169926" y="437819"/>
                </a:lnTo>
                <a:lnTo>
                  <a:pt x="189572" y="433857"/>
                </a:lnTo>
                <a:lnTo>
                  <a:pt x="205625" y="423037"/>
                </a:lnTo>
                <a:lnTo>
                  <a:pt x="216446" y="406984"/>
                </a:lnTo>
                <a:lnTo>
                  <a:pt x="220408" y="387337"/>
                </a:lnTo>
                <a:lnTo>
                  <a:pt x="220408" y="318363"/>
                </a:lnTo>
                <a:lnTo>
                  <a:pt x="289369" y="318363"/>
                </a:lnTo>
                <a:lnTo>
                  <a:pt x="309016" y="314401"/>
                </a:lnTo>
                <a:lnTo>
                  <a:pt x="325069" y="303580"/>
                </a:lnTo>
                <a:lnTo>
                  <a:pt x="335889" y="287540"/>
                </a:lnTo>
                <a:lnTo>
                  <a:pt x="339852" y="267893"/>
                </a:lnTo>
                <a:close/>
              </a:path>
              <a:path w="537209" h="464820">
                <a:moveTo>
                  <a:pt x="536714" y="140919"/>
                </a:moveTo>
                <a:lnTo>
                  <a:pt x="525513" y="83769"/>
                </a:lnTo>
                <a:lnTo>
                  <a:pt x="488442" y="35496"/>
                </a:lnTo>
                <a:lnTo>
                  <a:pt x="439496" y="6057"/>
                </a:lnTo>
                <a:lnTo>
                  <a:pt x="384454" y="0"/>
                </a:lnTo>
                <a:lnTo>
                  <a:pt x="354114" y="6591"/>
                </a:lnTo>
                <a:lnTo>
                  <a:pt x="325412" y="19291"/>
                </a:lnTo>
                <a:lnTo>
                  <a:pt x="300062" y="37122"/>
                </a:lnTo>
                <a:lnTo>
                  <a:pt x="279590" y="59461"/>
                </a:lnTo>
                <a:lnTo>
                  <a:pt x="279273" y="59461"/>
                </a:lnTo>
                <a:lnTo>
                  <a:pt x="258787" y="37134"/>
                </a:lnTo>
                <a:lnTo>
                  <a:pt x="233451" y="19291"/>
                </a:lnTo>
                <a:lnTo>
                  <a:pt x="204736" y="6591"/>
                </a:lnTo>
                <a:lnTo>
                  <a:pt x="174409" y="0"/>
                </a:lnTo>
                <a:lnTo>
                  <a:pt x="146291" y="38"/>
                </a:lnTo>
                <a:lnTo>
                  <a:pt x="93992" y="17868"/>
                </a:lnTo>
                <a:lnTo>
                  <a:pt x="41236" y="69075"/>
                </a:lnTo>
                <a:lnTo>
                  <a:pt x="25247" y="107213"/>
                </a:lnTo>
                <a:lnTo>
                  <a:pt x="22618" y="149669"/>
                </a:lnTo>
                <a:lnTo>
                  <a:pt x="33388" y="196303"/>
                </a:lnTo>
                <a:lnTo>
                  <a:pt x="34988" y="200761"/>
                </a:lnTo>
                <a:lnTo>
                  <a:pt x="39916" y="203098"/>
                </a:lnTo>
                <a:lnTo>
                  <a:pt x="48856" y="199885"/>
                </a:lnTo>
                <a:lnTo>
                  <a:pt x="51181" y="194957"/>
                </a:lnTo>
                <a:lnTo>
                  <a:pt x="49568" y="190487"/>
                </a:lnTo>
                <a:lnTo>
                  <a:pt x="39776" y="148894"/>
                </a:lnTo>
                <a:lnTo>
                  <a:pt x="55918" y="78016"/>
                </a:lnTo>
                <a:lnTo>
                  <a:pt x="81991" y="48221"/>
                </a:lnTo>
                <a:lnTo>
                  <a:pt x="124726" y="22453"/>
                </a:lnTo>
                <a:lnTo>
                  <a:pt x="172618" y="17119"/>
                </a:lnTo>
                <a:lnTo>
                  <a:pt x="202069" y="23850"/>
                </a:lnTo>
                <a:lnTo>
                  <a:pt x="228079" y="36195"/>
                </a:lnTo>
                <a:lnTo>
                  <a:pt x="249466" y="52019"/>
                </a:lnTo>
                <a:lnTo>
                  <a:pt x="265074" y="69164"/>
                </a:lnTo>
                <a:lnTo>
                  <a:pt x="268401" y="73799"/>
                </a:lnTo>
                <a:lnTo>
                  <a:pt x="273773" y="76542"/>
                </a:lnTo>
                <a:lnTo>
                  <a:pt x="285089" y="76542"/>
                </a:lnTo>
                <a:lnTo>
                  <a:pt x="290461" y="73799"/>
                </a:lnTo>
                <a:lnTo>
                  <a:pt x="293801" y="69164"/>
                </a:lnTo>
                <a:lnTo>
                  <a:pt x="309397" y="52006"/>
                </a:lnTo>
                <a:lnTo>
                  <a:pt x="330784" y="36195"/>
                </a:lnTo>
                <a:lnTo>
                  <a:pt x="356793" y="23850"/>
                </a:lnTo>
                <a:lnTo>
                  <a:pt x="386245" y="17119"/>
                </a:lnTo>
                <a:lnTo>
                  <a:pt x="410679" y="17170"/>
                </a:lnTo>
                <a:lnTo>
                  <a:pt x="456361" y="32880"/>
                </a:lnTo>
                <a:lnTo>
                  <a:pt x="496150" y="68529"/>
                </a:lnTo>
                <a:lnTo>
                  <a:pt x="517461" y="114642"/>
                </a:lnTo>
                <a:lnTo>
                  <a:pt x="519531" y="140398"/>
                </a:lnTo>
                <a:lnTo>
                  <a:pt x="510794" y="186321"/>
                </a:lnTo>
                <a:lnTo>
                  <a:pt x="489610" y="232854"/>
                </a:lnTo>
                <a:lnTo>
                  <a:pt x="459333" y="278561"/>
                </a:lnTo>
                <a:lnTo>
                  <a:pt x="423379" y="321983"/>
                </a:lnTo>
                <a:lnTo>
                  <a:pt x="385114" y="361670"/>
                </a:lnTo>
                <a:lnTo>
                  <a:pt x="347929" y="396189"/>
                </a:lnTo>
                <a:lnTo>
                  <a:pt x="315201" y="424065"/>
                </a:lnTo>
                <a:lnTo>
                  <a:pt x="283908" y="448830"/>
                </a:lnTo>
                <a:lnTo>
                  <a:pt x="274955" y="448830"/>
                </a:lnTo>
                <a:lnTo>
                  <a:pt x="261264" y="438226"/>
                </a:lnTo>
                <a:lnTo>
                  <a:pt x="235458" y="417296"/>
                </a:lnTo>
                <a:lnTo>
                  <a:pt x="230047" y="417804"/>
                </a:lnTo>
                <a:lnTo>
                  <a:pt x="223989" y="425119"/>
                </a:lnTo>
                <a:lnTo>
                  <a:pt x="224485" y="430542"/>
                </a:lnTo>
                <a:lnTo>
                  <a:pt x="243192" y="445820"/>
                </a:lnTo>
                <a:lnTo>
                  <a:pt x="264325" y="462356"/>
                </a:lnTo>
                <a:lnTo>
                  <a:pt x="271881" y="464781"/>
                </a:lnTo>
                <a:lnTo>
                  <a:pt x="279425" y="464781"/>
                </a:lnTo>
                <a:lnTo>
                  <a:pt x="286981" y="464781"/>
                </a:lnTo>
                <a:lnTo>
                  <a:pt x="326415" y="437095"/>
                </a:lnTo>
                <a:lnTo>
                  <a:pt x="360070" y="408330"/>
                </a:lnTo>
                <a:lnTo>
                  <a:pt x="398335" y="372630"/>
                </a:lnTo>
                <a:lnTo>
                  <a:pt x="437705" y="331444"/>
                </a:lnTo>
                <a:lnTo>
                  <a:pt x="474713" y="286232"/>
                </a:lnTo>
                <a:lnTo>
                  <a:pt x="505866" y="238442"/>
                </a:lnTo>
                <a:lnTo>
                  <a:pt x="527697" y="189522"/>
                </a:lnTo>
                <a:lnTo>
                  <a:pt x="536714" y="140919"/>
                </a:lnTo>
                <a:close/>
              </a:path>
            </a:pathLst>
          </a:custGeom>
          <a:solidFill>
            <a:srgbClr val="384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0349424" y="5959962"/>
            <a:ext cx="612775" cy="1701800"/>
            <a:chOff x="10349424" y="5959962"/>
            <a:chExt cx="612775" cy="1701800"/>
          </a:xfrm>
        </p:grpSpPr>
        <p:sp>
          <p:nvSpPr>
            <p:cNvPr id="23" name="object 23"/>
            <p:cNvSpPr/>
            <p:nvPr/>
          </p:nvSpPr>
          <p:spPr>
            <a:xfrm>
              <a:off x="10349420" y="5959963"/>
              <a:ext cx="612775" cy="1701800"/>
            </a:xfrm>
            <a:custGeom>
              <a:avLst/>
              <a:gdLst/>
              <a:ahLst/>
              <a:cxnLst/>
              <a:rect l="l" t="t" r="r" b="b"/>
              <a:pathLst>
                <a:path w="612775" h="1701800">
                  <a:moveTo>
                    <a:pt x="351345" y="281520"/>
                  </a:moveTo>
                  <a:lnTo>
                    <a:pt x="347091" y="277266"/>
                  </a:lnTo>
                  <a:lnTo>
                    <a:pt x="332308" y="277266"/>
                  </a:lnTo>
                  <a:lnTo>
                    <a:pt x="332308" y="296303"/>
                  </a:lnTo>
                  <a:lnTo>
                    <a:pt x="332308" y="440524"/>
                  </a:lnTo>
                  <a:lnTo>
                    <a:pt x="106845" y="440524"/>
                  </a:lnTo>
                  <a:lnTo>
                    <a:pt x="106845" y="296303"/>
                  </a:lnTo>
                  <a:lnTo>
                    <a:pt x="332308" y="296303"/>
                  </a:lnTo>
                  <a:lnTo>
                    <a:pt x="332308" y="277266"/>
                  </a:lnTo>
                  <a:lnTo>
                    <a:pt x="92075" y="277266"/>
                  </a:lnTo>
                  <a:lnTo>
                    <a:pt x="87820" y="281520"/>
                  </a:lnTo>
                  <a:lnTo>
                    <a:pt x="87820" y="455295"/>
                  </a:lnTo>
                  <a:lnTo>
                    <a:pt x="92075" y="459562"/>
                  </a:lnTo>
                  <a:lnTo>
                    <a:pt x="347091" y="459562"/>
                  </a:lnTo>
                  <a:lnTo>
                    <a:pt x="351345" y="455295"/>
                  </a:lnTo>
                  <a:lnTo>
                    <a:pt x="351345" y="440524"/>
                  </a:lnTo>
                  <a:lnTo>
                    <a:pt x="351345" y="296303"/>
                  </a:lnTo>
                  <a:lnTo>
                    <a:pt x="351345" y="281520"/>
                  </a:lnTo>
                  <a:close/>
                </a:path>
                <a:path w="612775" h="1701800">
                  <a:moveTo>
                    <a:pt x="424167" y="353974"/>
                  </a:moveTo>
                  <a:lnTo>
                    <a:pt x="419912" y="349719"/>
                  </a:lnTo>
                  <a:lnTo>
                    <a:pt x="414655" y="349719"/>
                  </a:lnTo>
                  <a:lnTo>
                    <a:pt x="409397" y="349719"/>
                  </a:lnTo>
                  <a:lnTo>
                    <a:pt x="405130" y="353974"/>
                  </a:lnTo>
                  <a:lnTo>
                    <a:pt x="405130" y="442734"/>
                  </a:lnTo>
                  <a:lnTo>
                    <a:pt x="409397" y="447001"/>
                  </a:lnTo>
                  <a:lnTo>
                    <a:pt x="419912" y="447001"/>
                  </a:lnTo>
                  <a:lnTo>
                    <a:pt x="424167" y="442734"/>
                  </a:lnTo>
                  <a:lnTo>
                    <a:pt x="424167" y="353974"/>
                  </a:lnTo>
                  <a:close/>
                </a:path>
                <a:path w="612775" h="1701800">
                  <a:moveTo>
                    <a:pt x="610565" y="1504823"/>
                  </a:moveTo>
                  <a:lnTo>
                    <a:pt x="590092" y="1457744"/>
                  </a:lnTo>
                  <a:lnTo>
                    <a:pt x="568718" y="1425740"/>
                  </a:lnTo>
                  <a:lnTo>
                    <a:pt x="568718" y="1457744"/>
                  </a:lnTo>
                  <a:lnTo>
                    <a:pt x="448830" y="1457744"/>
                  </a:lnTo>
                  <a:lnTo>
                    <a:pt x="409448" y="1437297"/>
                  </a:lnTo>
                  <a:lnTo>
                    <a:pt x="373049" y="1390040"/>
                  </a:lnTo>
                  <a:lnTo>
                    <a:pt x="355777" y="1366951"/>
                  </a:lnTo>
                  <a:lnTo>
                    <a:pt x="353098" y="1360182"/>
                  </a:lnTo>
                  <a:lnTo>
                    <a:pt x="354063" y="1353566"/>
                  </a:lnTo>
                  <a:lnTo>
                    <a:pt x="358114" y="1348232"/>
                  </a:lnTo>
                  <a:lnTo>
                    <a:pt x="364718" y="1345285"/>
                  </a:lnTo>
                  <a:lnTo>
                    <a:pt x="467309" y="1345641"/>
                  </a:lnTo>
                  <a:lnTo>
                    <a:pt x="495693" y="1370787"/>
                  </a:lnTo>
                  <a:lnTo>
                    <a:pt x="522224" y="1397901"/>
                  </a:lnTo>
                  <a:lnTo>
                    <a:pt x="546633" y="1426908"/>
                  </a:lnTo>
                  <a:lnTo>
                    <a:pt x="568718" y="1457744"/>
                  </a:lnTo>
                  <a:lnTo>
                    <a:pt x="568718" y="1425740"/>
                  </a:lnTo>
                  <a:lnTo>
                    <a:pt x="563664" y="1418678"/>
                  </a:lnTo>
                  <a:lnTo>
                    <a:pt x="544245" y="1395018"/>
                  </a:lnTo>
                  <a:lnTo>
                    <a:pt x="508114" y="1357122"/>
                  </a:lnTo>
                  <a:lnTo>
                    <a:pt x="494271" y="1345285"/>
                  </a:lnTo>
                  <a:lnTo>
                    <a:pt x="468007" y="1322806"/>
                  </a:lnTo>
                  <a:lnTo>
                    <a:pt x="424294" y="1293279"/>
                  </a:lnTo>
                  <a:lnTo>
                    <a:pt x="377342" y="1269746"/>
                  </a:lnTo>
                  <a:lnTo>
                    <a:pt x="327545" y="1253439"/>
                  </a:lnTo>
                  <a:lnTo>
                    <a:pt x="275259" y="1245552"/>
                  </a:lnTo>
                  <a:lnTo>
                    <a:pt x="37693" y="1245552"/>
                  </a:lnTo>
                  <a:lnTo>
                    <a:pt x="37693" y="1263586"/>
                  </a:lnTo>
                  <a:lnTo>
                    <a:pt x="264452" y="1263586"/>
                  </a:lnTo>
                  <a:lnTo>
                    <a:pt x="308864" y="1268183"/>
                  </a:lnTo>
                  <a:lnTo>
                    <a:pt x="351891" y="1279588"/>
                  </a:lnTo>
                  <a:lnTo>
                    <a:pt x="392925" y="1296936"/>
                  </a:lnTo>
                  <a:lnTo>
                    <a:pt x="431685" y="1319415"/>
                  </a:lnTo>
                  <a:lnTo>
                    <a:pt x="442404" y="1327162"/>
                  </a:lnTo>
                  <a:lnTo>
                    <a:pt x="357530" y="1327162"/>
                  </a:lnTo>
                  <a:lnTo>
                    <a:pt x="348221" y="1332115"/>
                  </a:lnTo>
                  <a:lnTo>
                    <a:pt x="346252" y="1333677"/>
                  </a:lnTo>
                  <a:lnTo>
                    <a:pt x="338124" y="1343266"/>
                  </a:lnTo>
                  <a:lnTo>
                    <a:pt x="334733" y="1354480"/>
                  </a:lnTo>
                  <a:lnTo>
                    <a:pt x="335711" y="1366329"/>
                  </a:lnTo>
                  <a:lnTo>
                    <a:pt x="361734" y="1408328"/>
                  </a:lnTo>
                  <a:lnTo>
                    <a:pt x="399376" y="1453286"/>
                  </a:lnTo>
                  <a:lnTo>
                    <a:pt x="435368" y="1472780"/>
                  </a:lnTo>
                  <a:lnTo>
                    <a:pt x="580605" y="1476794"/>
                  </a:lnTo>
                  <a:lnTo>
                    <a:pt x="585101" y="1486293"/>
                  </a:lnTo>
                  <a:lnTo>
                    <a:pt x="589076" y="1496060"/>
                  </a:lnTo>
                  <a:lnTo>
                    <a:pt x="592086" y="1506131"/>
                  </a:lnTo>
                  <a:lnTo>
                    <a:pt x="593674" y="1516557"/>
                  </a:lnTo>
                  <a:lnTo>
                    <a:pt x="591464" y="1543888"/>
                  </a:lnTo>
                  <a:lnTo>
                    <a:pt x="591413" y="1544523"/>
                  </a:lnTo>
                  <a:lnTo>
                    <a:pt x="581075" y="1571409"/>
                  </a:lnTo>
                  <a:lnTo>
                    <a:pt x="562965" y="1592694"/>
                  </a:lnTo>
                  <a:lnTo>
                    <a:pt x="537387" y="1603832"/>
                  </a:lnTo>
                  <a:lnTo>
                    <a:pt x="334086" y="1603832"/>
                  </a:lnTo>
                  <a:lnTo>
                    <a:pt x="334086" y="1622818"/>
                  </a:lnTo>
                  <a:lnTo>
                    <a:pt x="323329" y="1648561"/>
                  </a:lnTo>
                  <a:lnTo>
                    <a:pt x="303326" y="1666125"/>
                  </a:lnTo>
                  <a:lnTo>
                    <a:pt x="277685" y="1673237"/>
                  </a:lnTo>
                  <a:lnTo>
                    <a:pt x="249961" y="1667776"/>
                  </a:lnTo>
                  <a:lnTo>
                    <a:pt x="239623" y="1661363"/>
                  </a:lnTo>
                  <a:lnTo>
                    <a:pt x="239623" y="1683702"/>
                  </a:lnTo>
                  <a:lnTo>
                    <a:pt x="142532" y="1683702"/>
                  </a:lnTo>
                  <a:lnTo>
                    <a:pt x="148132" y="1679460"/>
                  </a:lnTo>
                  <a:lnTo>
                    <a:pt x="154482" y="1676044"/>
                  </a:lnTo>
                  <a:lnTo>
                    <a:pt x="157708" y="1673098"/>
                  </a:lnTo>
                  <a:lnTo>
                    <a:pt x="181495" y="1636344"/>
                  </a:lnTo>
                  <a:lnTo>
                    <a:pt x="184746" y="1622818"/>
                  </a:lnTo>
                  <a:lnTo>
                    <a:pt x="197612" y="1623199"/>
                  </a:lnTo>
                  <a:lnTo>
                    <a:pt x="213131" y="1660994"/>
                  </a:lnTo>
                  <a:lnTo>
                    <a:pt x="239623" y="1683702"/>
                  </a:lnTo>
                  <a:lnTo>
                    <a:pt x="239623" y="1661363"/>
                  </a:lnTo>
                  <a:lnTo>
                    <a:pt x="237578" y="1660093"/>
                  </a:lnTo>
                  <a:lnTo>
                    <a:pt x="227431" y="1649539"/>
                  </a:lnTo>
                  <a:lnTo>
                    <a:pt x="220192" y="1636839"/>
                  </a:lnTo>
                  <a:lnTo>
                    <a:pt x="216547" y="1623199"/>
                  </a:lnTo>
                  <a:lnTo>
                    <a:pt x="216458" y="1622818"/>
                  </a:lnTo>
                  <a:lnTo>
                    <a:pt x="334086" y="1622818"/>
                  </a:lnTo>
                  <a:lnTo>
                    <a:pt x="334086" y="1603832"/>
                  </a:lnTo>
                  <a:lnTo>
                    <a:pt x="165684" y="1603832"/>
                  </a:lnTo>
                  <a:lnTo>
                    <a:pt x="165684" y="1622818"/>
                  </a:lnTo>
                  <a:lnTo>
                    <a:pt x="162877" y="1634248"/>
                  </a:lnTo>
                  <a:lnTo>
                    <a:pt x="157657" y="1645069"/>
                  </a:lnTo>
                  <a:lnTo>
                    <a:pt x="150393" y="1654644"/>
                  </a:lnTo>
                  <a:lnTo>
                    <a:pt x="141439" y="1662417"/>
                  </a:lnTo>
                  <a:lnTo>
                    <a:pt x="112293" y="1673098"/>
                  </a:lnTo>
                  <a:lnTo>
                    <a:pt x="83604" y="1668424"/>
                  </a:lnTo>
                  <a:lnTo>
                    <a:pt x="60642" y="1650949"/>
                  </a:lnTo>
                  <a:lnTo>
                    <a:pt x="60198" y="1650187"/>
                  </a:lnTo>
                  <a:lnTo>
                    <a:pt x="48056" y="1622818"/>
                  </a:lnTo>
                  <a:lnTo>
                    <a:pt x="165684" y="1622818"/>
                  </a:lnTo>
                  <a:lnTo>
                    <a:pt x="165684" y="1603832"/>
                  </a:lnTo>
                  <a:lnTo>
                    <a:pt x="37693" y="1603832"/>
                  </a:lnTo>
                  <a:lnTo>
                    <a:pt x="37693" y="1650187"/>
                  </a:lnTo>
                  <a:lnTo>
                    <a:pt x="44589" y="1660093"/>
                  </a:lnTo>
                  <a:lnTo>
                    <a:pt x="52590" y="1669173"/>
                  </a:lnTo>
                  <a:lnTo>
                    <a:pt x="61722" y="1677035"/>
                  </a:lnTo>
                  <a:lnTo>
                    <a:pt x="72072" y="1683270"/>
                  </a:lnTo>
                  <a:lnTo>
                    <a:pt x="37693" y="1683702"/>
                  </a:lnTo>
                  <a:lnTo>
                    <a:pt x="37693" y="1701761"/>
                  </a:lnTo>
                  <a:lnTo>
                    <a:pt x="586359" y="1701761"/>
                  </a:lnTo>
                  <a:lnTo>
                    <a:pt x="592518" y="1700796"/>
                  </a:lnTo>
                  <a:lnTo>
                    <a:pt x="596607" y="1694535"/>
                  </a:lnTo>
                  <a:lnTo>
                    <a:pt x="592963" y="1687436"/>
                  </a:lnTo>
                  <a:lnTo>
                    <a:pt x="588962" y="1683702"/>
                  </a:lnTo>
                  <a:lnTo>
                    <a:pt x="310083" y="1683702"/>
                  </a:lnTo>
                  <a:lnTo>
                    <a:pt x="324700" y="1673821"/>
                  </a:lnTo>
                  <a:lnTo>
                    <a:pt x="325272" y="1673237"/>
                  </a:lnTo>
                  <a:lnTo>
                    <a:pt x="335153" y="1663153"/>
                  </a:lnTo>
                  <a:lnTo>
                    <a:pt x="343496" y="1650949"/>
                  </a:lnTo>
                  <a:lnTo>
                    <a:pt x="349313" y="1637385"/>
                  </a:lnTo>
                  <a:lnTo>
                    <a:pt x="352082" y="1623199"/>
                  </a:lnTo>
                  <a:lnTo>
                    <a:pt x="352158" y="1622818"/>
                  </a:lnTo>
                  <a:lnTo>
                    <a:pt x="533552" y="1622818"/>
                  </a:lnTo>
                  <a:lnTo>
                    <a:pt x="570725" y="1609775"/>
                  </a:lnTo>
                  <a:lnTo>
                    <a:pt x="596582" y="1581188"/>
                  </a:lnTo>
                  <a:lnTo>
                    <a:pt x="610273" y="1543888"/>
                  </a:lnTo>
                  <a:lnTo>
                    <a:pt x="610476" y="1516557"/>
                  </a:lnTo>
                  <a:lnTo>
                    <a:pt x="610565" y="1504823"/>
                  </a:lnTo>
                  <a:close/>
                </a:path>
                <a:path w="612775" h="1701800">
                  <a:moveTo>
                    <a:pt x="612178" y="173024"/>
                  </a:moveTo>
                  <a:lnTo>
                    <a:pt x="611009" y="141274"/>
                  </a:lnTo>
                  <a:lnTo>
                    <a:pt x="610920" y="141046"/>
                  </a:lnTo>
                  <a:lnTo>
                    <a:pt x="608101" y="136258"/>
                  </a:lnTo>
                  <a:lnTo>
                    <a:pt x="593140" y="110832"/>
                  </a:lnTo>
                  <a:lnTo>
                    <a:pt x="593140" y="155282"/>
                  </a:lnTo>
                  <a:lnTo>
                    <a:pt x="593140" y="173024"/>
                  </a:lnTo>
                  <a:lnTo>
                    <a:pt x="588060" y="198158"/>
                  </a:lnTo>
                  <a:lnTo>
                    <a:pt x="574192" y="218706"/>
                  </a:lnTo>
                  <a:lnTo>
                    <a:pt x="553643" y="232562"/>
                  </a:lnTo>
                  <a:lnTo>
                    <a:pt x="551815" y="232943"/>
                  </a:lnTo>
                  <a:lnTo>
                    <a:pt x="551815" y="253415"/>
                  </a:lnTo>
                  <a:lnTo>
                    <a:pt x="551815" y="532066"/>
                  </a:lnTo>
                  <a:lnTo>
                    <a:pt x="538035" y="532066"/>
                  </a:lnTo>
                  <a:lnTo>
                    <a:pt x="538035" y="287604"/>
                  </a:lnTo>
                  <a:lnTo>
                    <a:pt x="538035" y="272821"/>
                  </a:lnTo>
                  <a:lnTo>
                    <a:pt x="533768" y="268566"/>
                  </a:lnTo>
                  <a:lnTo>
                    <a:pt x="518998" y="268566"/>
                  </a:lnTo>
                  <a:lnTo>
                    <a:pt x="518998" y="287604"/>
                  </a:lnTo>
                  <a:lnTo>
                    <a:pt x="518998" y="532066"/>
                  </a:lnTo>
                  <a:lnTo>
                    <a:pt x="389750" y="532066"/>
                  </a:lnTo>
                  <a:lnTo>
                    <a:pt x="389750" y="287604"/>
                  </a:lnTo>
                  <a:lnTo>
                    <a:pt x="518998" y="287604"/>
                  </a:lnTo>
                  <a:lnTo>
                    <a:pt x="518998" y="268566"/>
                  </a:lnTo>
                  <a:lnTo>
                    <a:pt x="374980" y="268566"/>
                  </a:lnTo>
                  <a:lnTo>
                    <a:pt x="370713" y="272821"/>
                  </a:lnTo>
                  <a:lnTo>
                    <a:pt x="370713" y="532066"/>
                  </a:lnTo>
                  <a:lnTo>
                    <a:pt x="66675" y="532066"/>
                  </a:lnTo>
                  <a:lnTo>
                    <a:pt x="66675" y="254952"/>
                  </a:lnTo>
                  <a:lnTo>
                    <a:pt x="72161" y="256095"/>
                  </a:lnTo>
                  <a:lnTo>
                    <a:pt x="77838" y="256692"/>
                  </a:lnTo>
                  <a:lnTo>
                    <a:pt x="83654" y="256692"/>
                  </a:lnTo>
                  <a:lnTo>
                    <a:pt x="95973" y="254952"/>
                  </a:lnTo>
                  <a:lnTo>
                    <a:pt x="106857" y="253415"/>
                  </a:lnTo>
                  <a:lnTo>
                    <a:pt x="127546" y="244208"/>
                  </a:lnTo>
                  <a:lnTo>
                    <a:pt x="135534" y="237655"/>
                  </a:lnTo>
                  <a:lnTo>
                    <a:pt x="144843" y="229997"/>
                  </a:lnTo>
                  <a:lnTo>
                    <a:pt x="157810" y="211709"/>
                  </a:lnTo>
                  <a:lnTo>
                    <a:pt x="170764" y="229997"/>
                  </a:lnTo>
                  <a:lnTo>
                    <a:pt x="188048" y="244208"/>
                  </a:lnTo>
                  <a:lnTo>
                    <a:pt x="208749" y="253415"/>
                  </a:lnTo>
                  <a:lnTo>
                    <a:pt x="231952" y="256692"/>
                  </a:lnTo>
                  <a:lnTo>
                    <a:pt x="255143" y="253415"/>
                  </a:lnTo>
                  <a:lnTo>
                    <a:pt x="275831" y="244208"/>
                  </a:lnTo>
                  <a:lnTo>
                    <a:pt x="283819" y="237655"/>
                  </a:lnTo>
                  <a:lnTo>
                    <a:pt x="293128" y="229997"/>
                  </a:lnTo>
                  <a:lnTo>
                    <a:pt x="306095" y="211709"/>
                  </a:lnTo>
                  <a:lnTo>
                    <a:pt x="319049" y="229997"/>
                  </a:lnTo>
                  <a:lnTo>
                    <a:pt x="336346" y="244208"/>
                  </a:lnTo>
                  <a:lnTo>
                    <a:pt x="357035" y="253415"/>
                  </a:lnTo>
                  <a:lnTo>
                    <a:pt x="380238" y="256692"/>
                  </a:lnTo>
                  <a:lnTo>
                    <a:pt x="403428" y="253415"/>
                  </a:lnTo>
                  <a:lnTo>
                    <a:pt x="424129" y="244208"/>
                  </a:lnTo>
                  <a:lnTo>
                    <a:pt x="432117" y="237655"/>
                  </a:lnTo>
                  <a:lnTo>
                    <a:pt x="441413" y="229997"/>
                  </a:lnTo>
                  <a:lnTo>
                    <a:pt x="454380" y="211709"/>
                  </a:lnTo>
                  <a:lnTo>
                    <a:pt x="467347" y="229997"/>
                  </a:lnTo>
                  <a:lnTo>
                    <a:pt x="484632" y="244208"/>
                  </a:lnTo>
                  <a:lnTo>
                    <a:pt x="505320" y="253415"/>
                  </a:lnTo>
                  <a:lnTo>
                    <a:pt x="528510" y="256692"/>
                  </a:lnTo>
                  <a:lnTo>
                    <a:pt x="536600" y="256692"/>
                  </a:lnTo>
                  <a:lnTo>
                    <a:pt x="544410" y="255511"/>
                  </a:lnTo>
                  <a:lnTo>
                    <a:pt x="551611" y="253415"/>
                  </a:lnTo>
                  <a:lnTo>
                    <a:pt x="551815" y="253415"/>
                  </a:lnTo>
                  <a:lnTo>
                    <a:pt x="551815" y="232943"/>
                  </a:lnTo>
                  <a:lnTo>
                    <a:pt x="528510" y="237655"/>
                  </a:lnTo>
                  <a:lnTo>
                    <a:pt x="503389" y="232562"/>
                  </a:lnTo>
                  <a:lnTo>
                    <a:pt x="482841" y="218706"/>
                  </a:lnTo>
                  <a:lnTo>
                    <a:pt x="478116" y="211709"/>
                  </a:lnTo>
                  <a:lnTo>
                    <a:pt x="468972" y="198158"/>
                  </a:lnTo>
                  <a:lnTo>
                    <a:pt x="463892" y="173024"/>
                  </a:lnTo>
                  <a:lnTo>
                    <a:pt x="463892" y="155282"/>
                  </a:lnTo>
                  <a:lnTo>
                    <a:pt x="593140" y="155282"/>
                  </a:lnTo>
                  <a:lnTo>
                    <a:pt x="593140" y="110832"/>
                  </a:lnTo>
                  <a:lnTo>
                    <a:pt x="586016" y="98729"/>
                  </a:lnTo>
                  <a:lnTo>
                    <a:pt x="586016" y="136258"/>
                  </a:lnTo>
                  <a:lnTo>
                    <a:pt x="461124" y="136258"/>
                  </a:lnTo>
                  <a:lnTo>
                    <a:pt x="444868" y="89941"/>
                  </a:lnTo>
                  <a:lnTo>
                    <a:pt x="444868" y="155282"/>
                  </a:lnTo>
                  <a:lnTo>
                    <a:pt x="444868" y="173024"/>
                  </a:lnTo>
                  <a:lnTo>
                    <a:pt x="439775" y="198158"/>
                  </a:lnTo>
                  <a:lnTo>
                    <a:pt x="425907" y="218706"/>
                  </a:lnTo>
                  <a:lnTo>
                    <a:pt x="405371" y="232562"/>
                  </a:lnTo>
                  <a:lnTo>
                    <a:pt x="380238" y="237655"/>
                  </a:lnTo>
                  <a:lnTo>
                    <a:pt x="355104" y="232562"/>
                  </a:lnTo>
                  <a:lnTo>
                    <a:pt x="334556" y="218706"/>
                  </a:lnTo>
                  <a:lnTo>
                    <a:pt x="329831" y="211709"/>
                  </a:lnTo>
                  <a:lnTo>
                    <a:pt x="320687" y="198158"/>
                  </a:lnTo>
                  <a:lnTo>
                    <a:pt x="315595" y="173024"/>
                  </a:lnTo>
                  <a:lnTo>
                    <a:pt x="315595" y="155282"/>
                  </a:lnTo>
                  <a:lnTo>
                    <a:pt x="444868" y="155282"/>
                  </a:lnTo>
                  <a:lnTo>
                    <a:pt x="444868" y="89941"/>
                  </a:lnTo>
                  <a:lnTo>
                    <a:pt x="440944" y="78752"/>
                  </a:lnTo>
                  <a:lnTo>
                    <a:pt x="440944" y="136258"/>
                  </a:lnTo>
                  <a:lnTo>
                    <a:pt x="315595" y="136258"/>
                  </a:lnTo>
                  <a:lnTo>
                    <a:pt x="315595" y="19037"/>
                  </a:lnTo>
                  <a:lnTo>
                    <a:pt x="399808" y="19037"/>
                  </a:lnTo>
                  <a:lnTo>
                    <a:pt x="440944" y="136258"/>
                  </a:lnTo>
                  <a:lnTo>
                    <a:pt x="440944" y="78752"/>
                  </a:lnTo>
                  <a:lnTo>
                    <a:pt x="419989" y="19037"/>
                  </a:lnTo>
                  <a:lnTo>
                    <a:pt x="514845" y="19037"/>
                  </a:lnTo>
                  <a:lnTo>
                    <a:pt x="518160" y="20942"/>
                  </a:lnTo>
                  <a:lnTo>
                    <a:pt x="586016" y="136258"/>
                  </a:lnTo>
                  <a:lnTo>
                    <a:pt x="586016" y="98729"/>
                  </a:lnTo>
                  <a:lnTo>
                    <a:pt x="539127" y="19037"/>
                  </a:lnTo>
                  <a:lnTo>
                    <a:pt x="511289" y="0"/>
                  </a:lnTo>
                  <a:lnTo>
                    <a:pt x="296570" y="0"/>
                  </a:lnTo>
                  <a:lnTo>
                    <a:pt x="296570" y="19037"/>
                  </a:lnTo>
                  <a:lnTo>
                    <a:pt x="296570" y="136258"/>
                  </a:lnTo>
                  <a:lnTo>
                    <a:pt x="296570" y="155282"/>
                  </a:lnTo>
                  <a:lnTo>
                    <a:pt x="296570" y="173024"/>
                  </a:lnTo>
                  <a:lnTo>
                    <a:pt x="291490" y="198158"/>
                  </a:lnTo>
                  <a:lnTo>
                    <a:pt x="277622" y="218706"/>
                  </a:lnTo>
                  <a:lnTo>
                    <a:pt x="257073" y="232562"/>
                  </a:lnTo>
                  <a:lnTo>
                    <a:pt x="231952" y="237655"/>
                  </a:lnTo>
                  <a:lnTo>
                    <a:pt x="206806" y="232562"/>
                  </a:lnTo>
                  <a:lnTo>
                    <a:pt x="186258" y="218706"/>
                  </a:lnTo>
                  <a:lnTo>
                    <a:pt x="181546" y="211709"/>
                  </a:lnTo>
                  <a:lnTo>
                    <a:pt x="172402" y="198158"/>
                  </a:lnTo>
                  <a:lnTo>
                    <a:pt x="167309" y="173024"/>
                  </a:lnTo>
                  <a:lnTo>
                    <a:pt x="167309" y="155282"/>
                  </a:lnTo>
                  <a:lnTo>
                    <a:pt x="296570" y="155282"/>
                  </a:lnTo>
                  <a:lnTo>
                    <a:pt x="296570" y="136258"/>
                  </a:lnTo>
                  <a:lnTo>
                    <a:pt x="170751" y="136258"/>
                  </a:lnTo>
                  <a:lnTo>
                    <a:pt x="207378" y="19037"/>
                  </a:lnTo>
                  <a:lnTo>
                    <a:pt x="296570" y="19037"/>
                  </a:lnTo>
                  <a:lnTo>
                    <a:pt x="296570" y="0"/>
                  </a:lnTo>
                  <a:lnTo>
                    <a:pt x="187452" y="0"/>
                  </a:lnTo>
                  <a:lnTo>
                    <a:pt x="187452" y="19037"/>
                  </a:lnTo>
                  <a:lnTo>
                    <a:pt x="150799" y="136258"/>
                  </a:lnTo>
                  <a:lnTo>
                    <a:pt x="148285" y="136258"/>
                  </a:lnTo>
                  <a:lnTo>
                    <a:pt x="148285" y="155282"/>
                  </a:lnTo>
                  <a:lnTo>
                    <a:pt x="148285" y="173024"/>
                  </a:lnTo>
                  <a:lnTo>
                    <a:pt x="143205" y="198158"/>
                  </a:lnTo>
                  <a:lnTo>
                    <a:pt x="129336" y="218706"/>
                  </a:lnTo>
                  <a:lnTo>
                    <a:pt x="108788" y="232562"/>
                  </a:lnTo>
                  <a:lnTo>
                    <a:pt x="83654" y="237655"/>
                  </a:lnTo>
                  <a:lnTo>
                    <a:pt x="58521" y="232562"/>
                  </a:lnTo>
                  <a:lnTo>
                    <a:pt x="37985" y="218706"/>
                  </a:lnTo>
                  <a:lnTo>
                    <a:pt x="24117" y="198158"/>
                  </a:lnTo>
                  <a:lnTo>
                    <a:pt x="19037" y="173024"/>
                  </a:lnTo>
                  <a:lnTo>
                    <a:pt x="19037" y="155282"/>
                  </a:lnTo>
                  <a:lnTo>
                    <a:pt x="148285" y="155282"/>
                  </a:lnTo>
                  <a:lnTo>
                    <a:pt x="148285" y="136258"/>
                  </a:lnTo>
                  <a:lnTo>
                    <a:pt x="26454" y="136258"/>
                  </a:lnTo>
                  <a:lnTo>
                    <a:pt x="96774" y="20942"/>
                  </a:lnTo>
                  <a:lnTo>
                    <a:pt x="100101" y="19037"/>
                  </a:lnTo>
                  <a:lnTo>
                    <a:pt x="187452" y="19037"/>
                  </a:lnTo>
                  <a:lnTo>
                    <a:pt x="187452" y="0"/>
                  </a:lnTo>
                  <a:lnTo>
                    <a:pt x="103581" y="0"/>
                  </a:lnTo>
                  <a:lnTo>
                    <a:pt x="95973" y="1003"/>
                  </a:lnTo>
                  <a:lnTo>
                    <a:pt x="96113" y="1003"/>
                  </a:lnTo>
                  <a:lnTo>
                    <a:pt x="89204" y="3860"/>
                  </a:lnTo>
                  <a:lnTo>
                    <a:pt x="83426" y="8140"/>
                  </a:lnTo>
                  <a:lnTo>
                    <a:pt x="78752" y="13957"/>
                  </a:lnTo>
                  <a:lnTo>
                    <a:pt x="1384" y="140804"/>
                  </a:lnTo>
                  <a:lnTo>
                    <a:pt x="1295" y="141046"/>
                  </a:lnTo>
                  <a:lnTo>
                    <a:pt x="901" y="141795"/>
                  </a:lnTo>
                  <a:lnTo>
                    <a:pt x="0" y="173024"/>
                  </a:lnTo>
                  <a:lnTo>
                    <a:pt x="3479" y="196951"/>
                  </a:lnTo>
                  <a:lnTo>
                    <a:pt x="13258" y="218186"/>
                  </a:lnTo>
                  <a:lnTo>
                    <a:pt x="28321" y="235712"/>
                  </a:lnTo>
                  <a:lnTo>
                    <a:pt x="47637" y="248526"/>
                  </a:lnTo>
                  <a:lnTo>
                    <a:pt x="47637" y="532066"/>
                  </a:lnTo>
                  <a:lnTo>
                    <a:pt x="11658" y="532066"/>
                  </a:lnTo>
                  <a:lnTo>
                    <a:pt x="7404" y="536308"/>
                  </a:lnTo>
                  <a:lnTo>
                    <a:pt x="7404" y="546823"/>
                  </a:lnTo>
                  <a:lnTo>
                    <a:pt x="11658" y="551091"/>
                  </a:lnTo>
                  <a:lnTo>
                    <a:pt x="603084" y="551091"/>
                  </a:lnTo>
                  <a:lnTo>
                    <a:pt x="607352" y="546823"/>
                  </a:lnTo>
                  <a:lnTo>
                    <a:pt x="607352" y="536308"/>
                  </a:lnTo>
                  <a:lnTo>
                    <a:pt x="603084" y="532066"/>
                  </a:lnTo>
                  <a:lnTo>
                    <a:pt x="570852" y="532066"/>
                  </a:lnTo>
                  <a:lnTo>
                    <a:pt x="570852" y="253415"/>
                  </a:lnTo>
                  <a:lnTo>
                    <a:pt x="570852" y="245148"/>
                  </a:lnTo>
                  <a:lnTo>
                    <a:pt x="580504" y="237655"/>
                  </a:lnTo>
                  <a:lnTo>
                    <a:pt x="587730" y="232054"/>
                  </a:lnTo>
                  <a:lnTo>
                    <a:pt x="600773" y="215138"/>
                  </a:lnTo>
                  <a:lnTo>
                    <a:pt x="609193" y="195199"/>
                  </a:lnTo>
                  <a:lnTo>
                    <a:pt x="612178" y="173024"/>
                  </a:lnTo>
                  <a:close/>
                </a:path>
              </a:pathLst>
            </a:custGeom>
            <a:solidFill>
              <a:srgbClr val="384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7118" y="7303438"/>
              <a:ext cx="240382" cy="118561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2078CA10-5133-D978-22EB-56B77C344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3050" y="0"/>
            <a:ext cx="2075193" cy="1845811"/>
          </a:xfrm>
          <a:prstGeom prst="rect">
            <a:avLst/>
          </a:prstGeom>
        </p:spPr>
      </p:pic>
      <p:sp>
        <p:nvSpPr>
          <p:cNvPr id="25" name="Flèche : droite à entaille 24">
            <a:extLst>
              <a:ext uri="{FF2B5EF4-FFF2-40B4-BE49-F238E27FC236}">
                <a16:creationId xmlns:a16="http://schemas.microsoft.com/office/drawing/2014/main" id="{6133EF54-46EB-B6EF-24A6-350AED3BF2DC}"/>
              </a:ext>
            </a:extLst>
          </p:cNvPr>
          <p:cNvSpPr/>
          <p:nvPr/>
        </p:nvSpPr>
        <p:spPr>
          <a:xfrm>
            <a:off x="8855459" y="2227173"/>
            <a:ext cx="1276414" cy="76272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067E9-98D3-005A-B5C2-BF77F778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4E932E-4F4F-010C-083A-6E9C2911C236}"/>
              </a:ext>
            </a:extLst>
          </p:cNvPr>
          <p:cNvSpPr txBox="1">
            <a:spLocks/>
          </p:cNvSpPr>
          <p:nvPr/>
        </p:nvSpPr>
        <p:spPr>
          <a:xfrm>
            <a:off x="755650" y="402050"/>
            <a:ext cx="149307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SPECIFICITE </a:t>
            </a:r>
            <a:r>
              <a:rPr lang="fr-FR" sz="4400" b="1" spc="-105" dirty="0">
                <a:solidFill>
                  <a:srgbClr val="384050"/>
                </a:solidFill>
              </a:rPr>
              <a:t>POUR LES LIBRAIRIES DE LA REGION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EAF54C-F2C5-90D8-F264-40AAE15268EF}"/>
              </a:ext>
            </a:extLst>
          </p:cNvPr>
          <p:cNvSpPr txBox="1"/>
          <p:nvPr/>
        </p:nvSpPr>
        <p:spPr>
          <a:xfrm>
            <a:off x="581238" y="3195403"/>
            <a:ext cx="49068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cagnotte créditée et financée par la Région </a:t>
            </a:r>
            <a:r>
              <a:rPr lang="fr-F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4400" b="1" dirty="0"/>
          </a:p>
          <a:p>
            <a:r>
              <a:rPr lang="fr-FR" sz="4400" b="1" dirty="0"/>
              <a:t>10 €</a:t>
            </a:r>
            <a:r>
              <a:rPr lang="fr-FR" sz="3200" b="1" dirty="0"/>
              <a:t> </a:t>
            </a:r>
            <a:r>
              <a:rPr lang="fr-FR" sz="3200" dirty="0"/>
              <a:t>à valoir dans le réseau des librairies partenaires affiliés PASS’Région jeunes et PASS’Région seniors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E63B94-779C-E47E-309F-297B97F9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050" y="0"/>
            <a:ext cx="2075193" cy="18458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844CA3-BDC8-D4A5-4F25-1750CE8D5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110129"/>
            <a:ext cx="2667000" cy="20181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849524-1537-2B05-2BB2-A78A603AF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850" y="2149475"/>
            <a:ext cx="9089776" cy="63677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963085-6E3A-973B-4177-1FFC579E80FB}"/>
              </a:ext>
            </a:extLst>
          </p:cNvPr>
          <p:cNvSpPr txBox="1"/>
          <p:nvPr/>
        </p:nvSpPr>
        <p:spPr>
          <a:xfrm>
            <a:off x="5767575" y="3157100"/>
            <a:ext cx="49068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communication ciblée  </a:t>
            </a:r>
            <a:endParaRPr lang="fr-FR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/>
              <a:t>auprès de 1,5 million de personnes retraitées en Auvergne-Rhône-Alpes </a:t>
            </a:r>
          </a:p>
          <a:p>
            <a:r>
              <a:rPr lang="fr-FR" sz="3200" dirty="0"/>
              <a:t>(</a:t>
            </a:r>
            <a:r>
              <a:rPr lang="fr-FR" sz="3200" dirty="0" err="1"/>
              <a:t>cf</a:t>
            </a:r>
            <a:r>
              <a:rPr lang="fr-FR" sz="3200" dirty="0"/>
              <a:t> flyer adressé par voie postale ci-contre)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pic>
        <p:nvPicPr>
          <p:cNvPr id="12" name="Graphique 11" descr="Enveloppe ouverte avec un remplissage uni">
            <a:extLst>
              <a:ext uri="{FF2B5EF4-FFF2-40B4-BE49-F238E27FC236}">
                <a16:creationId xmlns:a16="http://schemas.microsoft.com/office/drawing/2014/main" id="{CC1B5D8D-220C-3224-DC25-BD2958446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5604" y="1110129"/>
            <a:ext cx="1752600" cy="175260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D28E2181-7398-81CF-6931-0E5944241600}"/>
              </a:ext>
            </a:extLst>
          </p:cNvPr>
          <p:cNvSpPr/>
          <p:nvPr/>
        </p:nvSpPr>
        <p:spPr>
          <a:xfrm>
            <a:off x="13641494" y="3825874"/>
            <a:ext cx="3276600" cy="1370201"/>
          </a:xfrm>
          <a:prstGeom prst="ellipse">
            <a:avLst/>
          </a:prstGeom>
          <a:noFill/>
          <a:ln w="193675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4F1687-C221-039D-31B1-9797E9764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659" y="5647692"/>
            <a:ext cx="1256591" cy="13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25E6B-5231-885F-22EC-B6DC9C7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CDEEF8-89AE-C5DF-72FA-2CBC12C23D4B}"/>
              </a:ext>
            </a:extLst>
          </p:cNvPr>
          <p:cNvSpPr txBox="1">
            <a:spLocks/>
          </p:cNvSpPr>
          <p:nvPr/>
        </p:nvSpPr>
        <p:spPr>
          <a:xfrm>
            <a:off x="722043" y="473075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MODALITES PRATIQUES</a:t>
            </a:r>
            <a:endParaRPr lang="fr-FR" sz="4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2F2ACB-4DBA-0ABA-3034-4FCCD784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3902075"/>
            <a:ext cx="2667000" cy="20181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7B646D2-F701-7970-E352-DEDDF32BD2CF}"/>
              </a:ext>
            </a:extLst>
          </p:cNvPr>
          <p:cNvSpPr txBox="1"/>
          <p:nvPr/>
        </p:nvSpPr>
        <p:spPr>
          <a:xfrm>
            <a:off x="3651250" y="2710550"/>
            <a:ext cx="127971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BENEFICIAIRES</a:t>
            </a: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Un avantage de 10 € crédité pour chaque nouveau détenteur de la carte à dépenser au sein d’une librairie partenaire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Le bénéficiaire se présente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physiquement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auprès de la librairie partenaire avec sa carte et son code d’utilisation à 4 chiffres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142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BD06A-29CC-78D5-CEA8-81A0A67B3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FF1C144-0A89-F3A8-46FE-760CCC356BB1}"/>
              </a:ext>
            </a:extLst>
          </p:cNvPr>
          <p:cNvSpPr txBox="1">
            <a:spLocks/>
          </p:cNvSpPr>
          <p:nvPr/>
        </p:nvSpPr>
        <p:spPr>
          <a:xfrm>
            <a:off x="722043" y="473075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MODALITES PRATIQUES</a:t>
            </a:r>
            <a:endParaRPr lang="fr-FR" sz="4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7DF3F7-F2B9-2DB3-82DF-2C81D5C65C17}"/>
              </a:ext>
            </a:extLst>
          </p:cNvPr>
          <p:cNvSpPr txBox="1"/>
          <p:nvPr/>
        </p:nvSpPr>
        <p:spPr>
          <a:xfrm>
            <a:off x="718568" y="2682875"/>
            <a:ext cx="18059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partenaire s’engage à appliquer cet avantage aux détenteurs du PASS’Région seniors sur présentation physique de la carte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Le partenaire intègre cette nouvelle modalité dans son système de paiement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Le partenaire scanne le QR code présent sur la carte ou saisit la transaction depuis son extranet (version web ou application)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Le partenaire est ensuite remboursé dans un délai de 15 jours (à partir de janvier 2026).</a:t>
            </a:r>
            <a:endParaRPr lang="fr-F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43630A-6825-0A22-67A2-DE3E7E097260}"/>
              </a:ext>
            </a:extLst>
          </p:cNvPr>
          <p:cNvSpPr txBox="1"/>
          <p:nvPr/>
        </p:nvSpPr>
        <p:spPr>
          <a:xfrm>
            <a:off x="718568" y="1517370"/>
            <a:ext cx="10049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PARTENAIRES </a:t>
            </a:r>
          </a:p>
        </p:txBody>
      </p:sp>
    </p:spTree>
    <p:extLst>
      <p:ext uri="{BB962C8B-B14F-4D97-AF65-F5344CB8AC3E}">
        <p14:creationId xmlns:p14="http://schemas.microsoft.com/office/powerpoint/2010/main" val="277606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D51CC-9AC6-A8F4-C4A7-AED14711C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F1D3E3A-5308-E333-FD4D-D3934587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3902075"/>
            <a:ext cx="2667000" cy="20181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34E73F-67CD-5B7A-C43D-14ACFFABBD55}"/>
              </a:ext>
            </a:extLst>
          </p:cNvPr>
          <p:cNvSpPr txBox="1"/>
          <p:nvPr/>
        </p:nvSpPr>
        <p:spPr>
          <a:xfrm>
            <a:off x="3346450" y="2222966"/>
            <a:ext cx="6934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LA REGION S’ENGAGE A :</a:t>
            </a: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Financer et fournir à terme un terminal de paiement à chaque librairie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/>
              <a:t>. Fournir un kit de communication « partenaire » 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R</a:t>
            </a:r>
            <a:r>
              <a:rPr lang="fr-FR" sz="3200" dirty="0"/>
              <a:t>embourser les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librairies </a:t>
            </a:r>
            <a:r>
              <a:rPr lang="fr-FR" sz="3200" dirty="0"/>
              <a:t>dans un délai de15 jours </a:t>
            </a:r>
          </a:p>
          <a:p>
            <a:pPr>
              <a:spcAft>
                <a:spcPts val="0"/>
              </a:spcAft>
            </a:pPr>
            <a:endParaRPr lang="fr-FR" sz="3200" dirty="0"/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F7FB5C7-F73B-AFB0-492D-C74198C90C34}"/>
              </a:ext>
            </a:extLst>
          </p:cNvPr>
          <p:cNvSpPr txBox="1">
            <a:spLocks/>
          </p:cNvSpPr>
          <p:nvPr/>
        </p:nvSpPr>
        <p:spPr>
          <a:xfrm>
            <a:off x="722043" y="473075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MODALITES PRATIQUES</a:t>
            </a:r>
            <a:endParaRPr lang="fr-FR" sz="4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F41E1C-D0BA-4F88-B589-77884FF93794}"/>
              </a:ext>
            </a:extLst>
          </p:cNvPr>
          <p:cNvSpPr txBox="1"/>
          <p:nvPr/>
        </p:nvSpPr>
        <p:spPr>
          <a:xfrm>
            <a:off x="11499850" y="2242301"/>
            <a:ext cx="6934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Valoriser les librairies auprès d’une cible potentielle de </a:t>
            </a: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millions de seniors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Référencer le partenariat sur son site internet dédié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Faire bénéficier les librairies d’un plan de communication d’envergure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9697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5C2BD-D391-B3B0-4378-32FD5A0D6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0E7172-7D12-40DF-0210-1F469D0CC2F7}"/>
              </a:ext>
            </a:extLst>
          </p:cNvPr>
          <p:cNvSpPr txBox="1">
            <a:spLocks/>
          </p:cNvSpPr>
          <p:nvPr/>
        </p:nvSpPr>
        <p:spPr>
          <a:xfrm>
            <a:off x="722043" y="473075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PROCHAINES ETAPES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7FF837-5C7E-7E2B-005A-77FC290AB359}"/>
              </a:ext>
            </a:extLst>
          </p:cNvPr>
          <p:cNvSpPr txBox="1"/>
          <p:nvPr/>
        </p:nvSpPr>
        <p:spPr>
          <a:xfrm>
            <a:off x="722043" y="1387475"/>
            <a:ext cx="78592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PARTENAIRES </a:t>
            </a: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F8047F-7E3E-9342-39E3-F0319E64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3" y="2152660"/>
            <a:ext cx="4605607" cy="695028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87CCDD-A357-81C8-3A6B-69CF8BA0DD3E}"/>
              </a:ext>
            </a:extLst>
          </p:cNvPr>
          <p:cNvSpPr txBox="1"/>
          <p:nvPr/>
        </p:nvSpPr>
        <p:spPr>
          <a:xfrm>
            <a:off x="5469387" y="2335597"/>
            <a:ext cx="785926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1/ 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Du 27 novembre au 29 novembre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je me connecte à mon compte </a:t>
            </a:r>
            <a:r>
              <a:rPr lang="fr-FR" sz="3600" dirty="0"/>
              <a:t>PASS’Région jeunes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</a:p>
          <a:p>
            <a:pPr>
              <a:spcAft>
                <a:spcPts val="0"/>
              </a:spcAft>
            </a:pP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passregion.auvernerhonealpes.fr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je vais dans l’onglet « mes conventions »</a:t>
            </a:r>
          </a:p>
          <a:p>
            <a:pPr lvl="0"/>
            <a:r>
              <a:rPr lang="fr-FR" sz="3600" dirty="0"/>
              <a:t>2/ Je demande la convention PASS’Région seniors et je constate que la case à cocher « Avantage Porte-Monnaie Librairie » est bien présente </a:t>
            </a:r>
          </a:p>
          <a:p>
            <a:pPr>
              <a:spcAft>
                <a:spcPts val="0"/>
              </a:spcAft>
            </a:pPr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5D7966C2-458D-3A7D-4588-91C19B7BF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387" y="2152660"/>
            <a:ext cx="5888568" cy="69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92EAF18-FBEF-8B04-52FB-BEE69E417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0" y="174449"/>
            <a:ext cx="1581093" cy="174563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79716DC-E746-30A7-0EC2-2F8655312AD3}"/>
              </a:ext>
            </a:extLst>
          </p:cNvPr>
          <p:cNvSpPr txBox="1">
            <a:spLocks/>
          </p:cNvSpPr>
          <p:nvPr/>
        </p:nvSpPr>
        <p:spPr>
          <a:xfrm>
            <a:off x="8130243" y="314919"/>
            <a:ext cx="11827808" cy="1464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RDV sur votre compte partenaire entre le 27     novembre après-midi et le 29 novembre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84693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D27E-1276-E1ED-D289-E5C0FEEA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DF4B58-BC25-E4A2-7E84-FD690DCFF2E7}"/>
              </a:ext>
            </a:extLst>
          </p:cNvPr>
          <p:cNvSpPr txBox="1">
            <a:spLocks/>
          </p:cNvSpPr>
          <p:nvPr/>
        </p:nvSpPr>
        <p:spPr>
          <a:xfrm>
            <a:off x="722043" y="473075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PROCHAINES ETAPES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0E4342-256A-0631-CF1E-76A3F2659078}"/>
              </a:ext>
            </a:extLst>
          </p:cNvPr>
          <p:cNvSpPr txBox="1"/>
          <p:nvPr/>
        </p:nvSpPr>
        <p:spPr>
          <a:xfrm>
            <a:off x="689814" y="1463675"/>
            <a:ext cx="78592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PARTENAIRES </a:t>
            </a: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C1145A-A3E6-1BD8-87D3-5F031CC654D5}"/>
              </a:ext>
            </a:extLst>
          </p:cNvPr>
          <p:cNvSpPr txBox="1"/>
          <p:nvPr/>
        </p:nvSpPr>
        <p:spPr>
          <a:xfrm>
            <a:off x="901941" y="2225675"/>
            <a:ext cx="17379709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3/ Je vérifie mes informations et lors </a:t>
            </a:r>
            <a:r>
              <a:rPr lang="fr-FR" sz="3200" dirty="0"/>
              <a:t>du choix de l’offre, je vérifie que tous les champs sont bien remplis :</a:t>
            </a:r>
          </a:p>
          <a:p>
            <a:pPr lvl="0"/>
            <a:endParaRPr lang="fr-FR" sz="3200" dirty="0"/>
          </a:p>
          <a:p>
            <a:pPr lvl="6"/>
            <a:r>
              <a:rPr lang="fr-FR" sz="3200" b="1" dirty="0"/>
              <a:t>		Catégorie de l’offre : gratuité</a:t>
            </a:r>
          </a:p>
          <a:p>
            <a:pPr lvl="6"/>
            <a:r>
              <a:rPr lang="fr-FR" sz="3200" b="1" dirty="0"/>
              <a:t>		Titre de l’offre : « Profitez de votre cagnotte librairie chez ce partenaire »</a:t>
            </a:r>
          </a:p>
          <a:p>
            <a:pPr lvl="6"/>
            <a:r>
              <a:rPr lang="fr-FR" sz="3200" b="1" dirty="0"/>
              <a:t>		Description : « Cagnotte librairie utilisable chez ce partenaire »</a:t>
            </a:r>
          </a:p>
          <a:p>
            <a:pPr lvl="6"/>
            <a:r>
              <a:rPr lang="fr-FR" sz="3200" b="1" dirty="0"/>
              <a:t>		Lieu : Nom commercial </a:t>
            </a:r>
          </a:p>
          <a:p>
            <a:pPr lvl="6"/>
            <a:r>
              <a:rPr lang="fr-FR" sz="3200" b="1" dirty="0"/>
              <a:t>		Adresse : Adresse de l’identité publique</a:t>
            </a:r>
          </a:p>
          <a:p>
            <a:pPr lvl="6"/>
            <a:r>
              <a:rPr lang="fr-FR" sz="3200" b="1" dirty="0"/>
              <a:t>		Téléphone : Téléphone de l’identité publique</a:t>
            </a:r>
          </a:p>
          <a:p>
            <a:pPr lvl="6"/>
            <a:r>
              <a:rPr lang="fr-FR" sz="3200" b="1" dirty="0"/>
              <a:t>		Photo : pictogramme en lien avec la cagnotte librairie</a:t>
            </a:r>
          </a:p>
          <a:p>
            <a:pPr lvl="0"/>
            <a:endParaRPr lang="fr-FR" sz="3200" dirty="0"/>
          </a:p>
          <a:p>
            <a:pPr lvl="0"/>
            <a:r>
              <a:rPr lang="fr-FR" sz="3200" dirty="0"/>
              <a:t>4/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Je signe ma convention électroniquement du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(après midi) au 29 novembre</a:t>
            </a:r>
          </a:p>
          <a:p>
            <a:pPr lvl="0"/>
            <a:endParaRPr lang="fr-FR" sz="1400" dirty="0"/>
          </a:p>
          <a:p>
            <a:pPr lvl="0"/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 Possibilité de déposer des offres flash à partir de la date du lancement du dispositif le </a:t>
            </a:r>
          </a:p>
          <a:p>
            <a:pPr lvl="0"/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décembre prochain</a:t>
            </a:r>
            <a:endParaRPr lang="fr-FR" sz="1800" dirty="0"/>
          </a:p>
          <a:p>
            <a:pPr>
              <a:spcAft>
                <a:spcPts val="0"/>
              </a:spcAft>
            </a:pPr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9955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664</Words>
  <Application>Microsoft Office PowerPoint</Application>
  <PresentationFormat>Personnalisé</PresentationFormat>
  <Paragraphs>100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Evolution de l’offre du PASS’Région seniors  Réunion avec les librairies 20 novembre 2025, à 18h15</vt:lpstr>
      <vt:lpstr>UN DISPOSITIF GRATUIT POUR L’ENSEMBLE DES PARTENAIRES ET SANS AUCUN ENGAGEMENT</vt:lpstr>
      <vt:lpstr>DES AVANTAGES MULTIPLES  CONSENTIS PAR LES PARTENAIRES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MONIER Sophie</dc:creator>
  <cp:lastModifiedBy>ROUIMI Julie</cp:lastModifiedBy>
  <cp:revision>118</cp:revision>
  <cp:lastPrinted>2025-10-28T10:56:05Z</cp:lastPrinted>
  <dcterms:created xsi:type="dcterms:W3CDTF">2025-06-02T12:06:10Z</dcterms:created>
  <dcterms:modified xsi:type="dcterms:W3CDTF">2025-11-20T15:29:29Z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2025-06-02T00:00:00Z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2025-06-02T00:00:00Z</vt:filetime>
  </property>
  <property fmtid="{D5CDD505-2E9C-101B-9397-08002B2CF9AE}" pid="5" name="Producer">
    <vt:lpwstr>Adobe PDF Library 17.0</vt:lpwstr>
  </property>
</Properties>
</file>