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25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15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2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4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07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10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60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3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51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55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38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D04F-7CF8-4CFA-88BF-FDFC3E4BE95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C6300-6152-4376-8BF2-0DE1E56366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7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Connecteur droit 90"/>
          <p:cNvCxnSpPr/>
          <p:nvPr/>
        </p:nvCxnSpPr>
        <p:spPr>
          <a:xfrm>
            <a:off x="931821" y="2211982"/>
            <a:ext cx="0" cy="4180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>
            <a:off x="931821" y="6392095"/>
            <a:ext cx="338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>
            <a:off x="5577844" y="2211982"/>
            <a:ext cx="0" cy="12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4746167" y="6392095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>
            <a:off x="931821" y="2211982"/>
            <a:ext cx="46460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5577844" y="1541422"/>
            <a:ext cx="0" cy="67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 flipH="1">
            <a:off x="5577844" y="1541422"/>
            <a:ext cx="6749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6252758" y="513810"/>
            <a:ext cx="0" cy="10276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>
            <a:off x="7354407" y="513810"/>
            <a:ext cx="75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>
            <a:off x="8107684" y="51381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6657706" y="1341125"/>
            <a:ext cx="9797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>
            <a:off x="6657706" y="2211982"/>
            <a:ext cx="36140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>
            <a:off x="7276014" y="2211982"/>
            <a:ext cx="83167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 flipH="1">
            <a:off x="8090269" y="1985559"/>
            <a:ext cx="0" cy="2264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6657706" y="1611090"/>
            <a:ext cx="0" cy="600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 flipH="1">
            <a:off x="6657706" y="1611090"/>
            <a:ext cx="117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6783980" y="1332416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>
            <a:off x="5577844" y="2207627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>
            <a:off x="6072758" y="2190209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6244049" y="2190209"/>
            <a:ext cx="0" cy="57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/>
          <p:cNvCxnSpPr/>
          <p:nvPr/>
        </p:nvCxnSpPr>
        <p:spPr>
          <a:xfrm flipH="1">
            <a:off x="5577844" y="2760621"/>
            <a:ext cx="6749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 flipH="1">
            <a:off x="5577844" y="3505205"/>
            <a:ext cx="6749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>
            <a:off x="6244049" y="3068549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>
            <a:off x="6779635" y="3045548"/>
            <a:ext cx="12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6783980" y="2207626"/>
            <a:ext cx="0" cy="57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H="1">
            <a:off x="8090269" y="2929209"/>
            <a:ext cx="0" cy="36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>
            <a:off x="6779625" y="3042422"/>
            <a:ext cx="0" cy="93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 flipH="1">
            <a:off x="5577844" y="3726422"/>
            <a:ext cx="4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 flipH="1">
            <a:off x="5577844" y="4554587"/>
            <a:ext cx="6749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6252758" y="4244513"/>
            <a:ext cx="0" cy="32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/>
          <p:nvPr/>
        </p:nvCxnSpPr>
        <p:spPr>
          <a:xfrm>
            <a:off x="6764395" y="4533677"/>
            <a:ext cx="12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>
            <a:off x="6775272" y="4245677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176"/>
          <p:cNvCxnSpPr/>
          <p:nvPr/>
        </p:nvCxnSpPr>
        <p:spPr>
          <a:xfrm flipH="1">
            <a:off x="8060395" y="4328164"/>
            <a:ext cx="0" cy="2264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 flipH="1">
            <a:off x="5569135" y="6392095"/>
            <a:ext cx="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cteur droit 178"/>
          <p:cNvCxnSpPr/>
          <p:nvPr/>
        </p:nvCxnSpPr>
        <p:spPr>
          <a:xfrm flipH="1">
            <a:off x="6232430" y="6405158"/>
            <a:ext cx="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179"/>
          <p:cNvCxnSpPr/>
          <p:nvPr/>
        </p:nvCxnSpPr>
        <p:spPr>
          <a:xfrm>
            <a:off x="6400802" y="4977118"/>
            <a:ext cx="0" cy="140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223139" y="4981478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eur droit 182"/>
          <p:cNvCxnSpPr/>
          <p:nvPr/>
        </p:nvCxnSpPr>
        <p:spPr>
          <a:xfrm>
            <a:off x="6839112" y="4981478"/>
            <a:ext cx="46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183"/>
          <p:cNvCxnSpPr/>
          <p:nvPr/>
        </p:nvCxnSpPr>
        <p:spPr>
          <a:xfrm>
            <a:off x="7592395" y="4977118"/>
            <a:ext cx="46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184"/>
          <p:cNvCxnSpPr/>
          <p:nvPr/>
        </p:nvCxnSpPr>
        <p:spPr>
          <a:xfrm>
            <a:off x="8060395" y="4977118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185"/>
          <p:cNvCxnSpPr/>
          <p:nvPr/>
        </p:nvCxnSpPr>
        <p:spPr>
          <a:xfrm>
            <a:off x="7307112" y="4977118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 flipH="1">
            <a:off x="7145112" y="6417118"/>
            <a:ext cx="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/>
          <p:cNvCxnSpPr/>
          <p:nvPr/>
        </p:nvCxnSpPr>
        <p:spPr>
          <a:xfrm flipH="1">
            <a:off x="7751635" y="6417118"/>
            <a:ext cx="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avec flèche 188"/>
          <p:cNvCxnSpPr/>
          <p:nvPr/>
        </p:nvCxnSpPr>
        <p:spPr>
          <a:xfrm flipH="1">
            <a:off x="769822" y="2207626"/>
            <a:ext cx="0" cy="417637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avec flèche 189"/>
          <p:cNvCxnSpPr/>
          <p:nvPr/>
        </p:nvCxnSpPr>
        <p:spPr>
          <a:xfrm>
            <a:off x="986249" y="2081352"/>
            <a:ext cx="43434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avec flèche 190"/>
          <p:cNvCxnSpPr/>
          <p:nvPr/>
        </p:nvCxnSpPr>
        <p:spPr>
          <a:xfrm flipV="1">
            <a:off x="5652604" y="1419502"/>
            <a:ext cx="468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avec flèche 191"/>
          <p:cNvCxnSpPr/>
          <p:nvPr/>
        </p:nvCxnSpPr>
        <p:spPr>
          <a:xfrm flipV="1">
            <a:off x="5460279" y="1541423"/>
            <a:ext cx="1" cy="53992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avec flèche 192"/>
          <p:cNvCxnSpPr/>
          <p:nvPr/>
        </p:nvCxnSpPr>
        <p:spPr>
          <a:xfrm flipV="1">
            <a:off x="6175823" y="552992"/>
            <a:ext cx="1" cy="828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avec flèche 193"/>
          <p:cNvCxnSpPr/>
          <p:nvPr/>
        </p:nvCxnSpPr>
        <p:spPr>
          <a:xfrm>
            <a:off x="6252758" y="370119"/>
            <a:ext cx="185492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avec flèche 194"/>
          <p:cNvCxnSpPr/>
          <p:nvPr/>
        </p:nvCxnSpPr>
        <p:spPr>
          <a:xfrm flipV="1">
            <a:off x="8322487" y="1363574"/>
            <a:ext cx="1" cy="864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avec flèche 195"/>
          <p:cNvCxnSpPr/>
          <p:nvPr/>
        </p:nvCxnSpPr>
        <p:spPr>
          <a:xfrm flipV="1">
            <a:off x="8321651" y="2293785"/>
            <a:ext cx="1" cy="684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droit avec flèche 196"/>
          <p:cNvCxnSpPr/>
          <p:nvPr/>
        </p:nvCxnSpPr>
        <p:spPr>
          <a:xfrm flipV="1">
            <a:off x="8321651" y="3055787"/>
            <a:ext cx="1" cy="147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cteur droit avec flèche 197"/>
          <p:cNvCxnSpPr/>
          <p:nvPr/>
        </p:nvCxnSpPr>
        <p:spPr>
          <a:xfrm flipV="1">
            <a:off x="8321651" y="4577219"/>
            <a:ext cx="1" cy="360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avec flèche 198"/>
          <p:cNvCxnSpPr/>
          <p:nvPr/>
        </p:nvCxnSpPr>
        <p:spPr>
          <a:xfrm flipV="1">
            <a:off x="8318223" y="4977118"/>
            <a:ext cx="1" cy="147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eur droit avec flèche 199"/>
          <p:cNvCxnSpPr/>
          <p:nvPr/>
        </p:nvCxnSpPr>
        <p:spPr>
          <a:xfrm>
            <a:off x="7306229" y="6540140"/>
            <a:ext cx="756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avec flèche 200"/>
          <p:cNvCxnSpPr/>
          <p:nvPr/>
        </p:nvCxnSpPr>
        <p:spPr>
          <a:xfrm>
            <a:off x="6460409" y="6540140"/>
            <a:ext cx="79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cteur droit avec flèche 201"/>
          <p:cNvCxnSpPr/>
          <p:nvPr/>
        </p:nvCxnSpPr>
        <p:spPr>
          <a:xfrm>
            <a:off x="5609059" y="6548849"/>
            <a:ext cx="79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/>
          <p:cNvCxnSpPr/>
          <p:nvPr/>
        </p:nvCxnSpPr>
        <p:spPr>
          <a:xfrm>
            <a:off x="5577844" y="3716132"/>
            <a:ext cx="0" cy="266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ZoneTexte 206"/>
          <p:cNvSpPr txBox="1"/>
          <p:nvPr/>
        </p:nvSpPr>
        <p:spPr>
          <a:xfrm>
            <a:off x="2364096" y="3639898"/>
            <a:ext cx="1755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ATELIER</a:t>
            </a:r>
          </a:p>
          <a:p>
            <a:pPr algn="ctr"/>
            <a:r>
              <a:rPr lang="fr-FR" sz="1400" dirty="0" smtClean="0"/>
              <a:t>ZONE DE STOCKAGE</a:t>
            </a:r>
            <a:endParaRPr lang="fr-FR" sz="1400" dirty="0"/>
          </a:p>
        </p:txBody>
      </p:sp>
      <p:sp>
        <p:nvSpPr>
          <p:cNvPr id="208" name="ZoneTexte 207"/>
          <p:cNvSpPr txBox="1"/>
          <p:nvPr/>
        </p:nvSpPr>
        <p:spPr>
          <a:xfrm>
            <a:off x="5590435" y="5145746"/>
            <a:ext cx="1149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CUISINE</a:t>
            </a:r>
            <a:endParaRPr lang="fr-FR" sz="1400" dirty="0"/>
          </a:p>
        </p:txBody>
      </p:sp>
      <p:sp>
        <p:nvSpPr>
          <p:cNvPr id="209" name="ZoneTexte 208"/>
          <p:cNvSpPr txBox="1"/>
          <p:nvPr/>
        </p:nvSpPr>
        <p:spPr>
          <a:xfrm>
            <a:off x="6367715" y="5236622"/>
            <a:ext cx="968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SANITAIRE FEMME</a:t>
            </a:r>
            <a:endParaRPr lang="fr-FR" sz="1400" dirty="0"/>
          </a:p>
        </p:txBody>
      </p:sp>
      <p:sp>
        <p:nvSpPr>
          <p:cNvPr id="210" name="ZoneTexte 209"/>
          <p:cNvSpPr txBox="1"/>
          <p:nvPr/>
        </p:nvSpPr>
        <p:spPr>
          <a:xfrm>
            <a:off x="7211170" y="5184913"/>
            <a:ext cx="968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SANITAIRE HOMME</a:t>
            </a:r>
            <a:endParaRPr lang="fr-FR" sz="1400" dirty="0"/>
          </a:p>
        </p:txBody>
      </p:sp>
      <p:cxnSp>
        <p:nvCxnSpPr>
          <p:cNvPr id="211" name="Connecteur droit 210"/>
          <p:cNvCxnSpPr/>
          <p:nvPr/>
        </p:nvCxnSpPr>
        <p:spPr>
          <a:xfrm>
            <a:off x="6856409" y="5986461"/>
            <a:ext cx="0" cy="3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211"/>
          <p:cNvCxnSpPr/>
          <p:nvPr/>
        </p:nvCxnSpPr>
        <p:spPr>
          <a:xfrm>
            <a:off x="7635826" y="5986461"/>
            <a:ext cx="0" cy="3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cteur droit 212"/>
          <p:cNvCxnSpPr/>
          <p:nvPr/>
        </p:nvCxnSpPr>
        <p:spPr>
          <a:xfrm>
            <a:off x="6713840" y="5986461"/>
            <a:ext cx="28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cteur droit 213"/>
          <p:cNvCxnSpPr/>
          <p:nvPr/>
        </p:nvCxnSpPr>
        <p:spPr>
          <a:xfrm>
            <a:off x="7502129" y="5986461"/>
            <a:ext cx="28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ZoneTexte 214"/>
          <p:cNvSpPr txBox="1"/>
          <p:nvPr/>
        </p:nvSpPr>
        <p:spPr>
          <a:xfrm>
            <a:off x="6693109" y="4488214"/>
            <a:ext cx="1149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COULOIR</a:t>
            </a:r>
            <a:endParaRPr lang="fr-FR" sz="1400" dirty="0"/>
          </a:p>
        </p:txBody>
      </p:sp>
      <p:sp>
        <p:nvSpPr>
          <p:cNvPr id="216" name="ZoneTexte 215"/>
          <p:cNvSpPr txBox="1"/>
          <p:nvPr/>
        </p:nvSpPr>
        <p:spPr>
          <a:xfrm>
            <a:off x="5560263" y="4000650"/>
            <a:ext cx="11495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SALLE DE REUNION</a:t>
            </a:r>
            <a:endParaRPr lang="fr-FR" sz="1100" dirty="0"/>
          </a:p>
        </p:txBody>
      </p:sp>
      <p:sp>
        <p:nvSpPr>
          <p:cNvPr id="217" name="ZoneTexte 216"/>
          <p:cNvSpPr txBox="1"/>
          <p:nvPr/>
        </p:nvSpPr>
        <p:spPr>
          <a:xfrm>
            <a:off x="6974641" y="3433106"/>
            <a:ext cx="1149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BUREAU 3</a:t>
            </a:r>
            <a:endParaRPr lang="fr-FR" sz="1400" dirty="0"/>
          </a:p>
        </p:txBody>
      </p:sp>
      <p:sp>
        <p:nvSpPr>
          <p:cNvPr id="218" name="ZoneTexte 217"/>
          <p:cNvSpPr txBox="1"/>
          <p:nvPr/>
        </p:nvSpPr>
        <p:spPr>
          <a:xfrm>
            <a:off x="5460279" y="3021300"/>
            <a:ext cx="1105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SALLE INFORMATIQUE</a:t>
            </a:r>
            <a:endParaRPr lang="fr-FR" sz="1000" dirty="0"/>
          </a:p>
        </p:txBody>
      </p:sp>
      <p:sp>
        <p:nvSpPr>
          <p:cNvPr id="219" name="ZoneTexte 218"/>
          <p:cNvSpPr txBox="1"/>
          <p:nvPr/>
        </p:nvSpPr>
        <p:spPr>
          <a:xfrm>
            <a:off x="6922169" y="2368434"/>
            <a:ext cx="1149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BUREAU 2</a:t>
            </a:r>
            <a:endParaRPr lang="fr-FR" sz="1200" dirty="0"/>
          </a:p>
        </p:txBody>
      </p:sp>
      <p:sp>
        <p:nvSpPr>
          <p:cNvPr id="220" name="ZoneTexte 219"/>
          <p:cNvSpPr txBox="1"/>
          <p:nvPr/>
        </p:nvSpPr>
        <p:spPr>
          <a:xfrm>
            <a:off x="6937824" y="1569860"/>
            <a:ext cx="1149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BUREAU 1</a:t>
            </a:r>
            <a:endParaRPr lang="fr-FR" sz="1200" dirty="0"/>
          </a:p>
        </p:txBody>
      </p:sp>
      <p:sp>
        <p:nvSpPr>
          <p:cNvPr id="221" name="ZoneTexte 220"/>
          <p:cNvSpPr txBox="1"/>
          <p:nvPr/>
        </p:nvSpPr>
        <p:spPr>
          <a:xfrm>
            <a:off x="5347063" y="2225383"/>
            <a:ext cx="11495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BAIE DE BRASSAGE</a:t>
            </a:r>
            <a:endParaRPr lang="fr-FR" sz="1100" dirty="0"/>
          </a:p>
        </p:txBody>
      </p:sp>
      <p:sp>
        <p:nvSpPr>
          <p:cNvPr id="222" name="ZoneTexte 221"/>
          <p:cNvSpPr txBox="1"/>
          <p:nvPr/>
        </p:nvSpPr>
        <p:spPr>
          <a:xfrm>
            <a:off x="5392783" y="1598891"/>
            <a:ext cx="11495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BAIE</a:t>
            </a:r>
            <a:endParaRPr lang="fr-FR" sz="1100" dirty="0"/>
          </a:p>
        </p:txBody>
      </p:sp>
      <p:sp>
        <p:nvSpPr>
          <p:cNvPr id="223" name="ZoneTexte 222"/>
          <p:cNvSpPr txBox="1"/>
          <p:nvPr/>
        </p:nvSpPr>
        <p:spPr>
          <a:xfrm>
            <a:off x="6094186" y="3498051"/>
            <a:ext cx="1149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COULOIR</a:t>
            </a:r>
            <a:endParaRPr lang="fr-FR" sz="1200" dirty="0"/>
          </a:p>
        </p:txBody>
      </p:sp>
      <p:sp>
        <p:nvSpPr>
          <p:cNvPr id="224" name="ZoneTexte 223"/>
          <p:cNvSpPr txBox="1"/>
          <p:nvPr/>
        </p:nvSpPr>
        <p:spPr>
          <a:xfrm>
            <a:off x="6894346" y="826183"/>
            <a:ext cx="1149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ACCUEIL</a:t>
            </a:r>
            <a:endParaRPr lang="fr-FR" sz="1200" dirty="0"/>
          </a:p>
        </p:txBody>
      </p:sp>
      <p:cxnSp>
        <p:nvCxnSpPr>
          <p:cNvPr id="55" name="Connecteur droit 54"/>
          <p:cNvCxnSpPr/>
          <p:nvPr/>
        </p:nvCxnSpPr>
        <p:spPr>
          <a:xfrm>
            <a:off x="6422891" y="505101"/>
            <a:ext cx="0" cy="30480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5400000">
            <a:off x="6127943" y="228408"/>
            <a:ext cx="576000" cy="576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57"/>
          <p:cNvCxnSpPr/>
          <p:nvPr/>
        </p:nvCxnSpPr>
        <p:spPr>
          <a:xfrm>
            <a:off x="6712449" y="522519"/>
            <a:ext cx="648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5" name="Connecteur droit 224"/>
          <p:cNvCxnSpPr/>
          <p:nvPr/>
        </p:nvCxnSpPr>
        <p:spPr>
          <a:xfrm>
            <a:off x="6253865" y="513804"/>
            <a:ext cx="180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6" name="Connecteur droit 225"/>
          <p:cNvCxnSpPr/>
          <p:nvPr/>
        </p:nvCxnSpPr>
        <p:spPr>
          <a:xfrm>
            <a:off x="6253073" y="1998625"/>
            <a:ext cx="0" cy="18000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7" name="Connecteur droit 226"/>
          <p:cNvCxnSpPr/>
          <p:nvPr/>
        </p:nvCxnSpPr>
        <p:spPr>
          <a:xfrm>
            <a:off x="6505610" y="2216674"/>
            <a:ext cx="144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0" name="Arc 229"/>
          <p:cNvSpPr/>
          <p:nvPr/>
        </p:nvSpPr>
        <p:spPr>
          <a:xfrm rot="5400000">
            <a:off x="6020300" y="2104346"/>
            <a:ext cx="468000" cy="468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Arc 230"/>
          <p:cNvSpPr/>
          <p:nvPr/>
        </p:nvSpPr>
        <p:spPr>
          <a:xfrm rot="613076">
            <a:off x="5919075" y="2005205"/>
            <a:ext cx="576000" cy="576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2" name="Connecteur droit 231"/>
          <p:cNvCxnSpPr/>
          <p:nvPr/>
        </p:nvCxnSpPr>
        <p:spPr>
          <a:xfrm flipH="1">
            <a:off x="6017594" y="2816682"/>
            <a:ext cx="216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5" name="Arc 234"/>
          <p:cNvSpPr/>
          <p:nvPr/>
        </p:nvSpPr>
        <p:spPr>
          <a:xfrm rot="10495029">
            <a:off x="6026076" y="2558554"/>
            <a:ext cx="468000" cy="468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8" name="Connecteur droit 237"/>
          <p:cNvCxnSpPr/>
          <p:nvPr/>
        </p:nvCxnSpPr>
        <p:spPr>
          <a:xfrm flipH="1">
            <a:off x="6759330" y="3003368"/>
            <a:ext cx="216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9" name="Arc 238"/>
          <p:cNvSpPr/>
          <p:nvPr/>
        </p:nvSpPr>
        <p:spPr>
          <a:xfrm rot="782658">
            <a:off x="6573069" y="2767902"/>
            <a:ext cx="396000" cy="396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0" name="Connecteur droit 239"/>
          <p:cNvCxnSpPr/>
          <p:nvPr/>
        </p:nvCxnSpPr>
        <p:spPr>
          <a:xfrm flipH="1">
            <a:off x="6762533" y="4244513"/>
            <a:ext cx="216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1" name="Arc 240"/>
          <p:cNvSpPr/>
          <p:nvPr/>
        </p:nvSpPr>
        <p:spPr>
          <a:xfrm rot="782658">
            <a:off x="6579722" y="3991098"/>
            <a:ext cx="396000" cy="396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2" name="Connecteur droit 241"/>
          <p:cNvCxnSpPr/>
          <p:nvPr/>
        </p:nvCxnSpPr>
        <p:spPr>
          <a:xfrm flipV="1">
            <a:off x="7354407" y="4985827"/>
            <a:ext cx="0" cy="168628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5" name="Arc 244"/>
          <p:cNvSpPr/>
          <p:nvPr/>
        </p:nvSpPr>
        <p:spPr>
          <a:xfrm rot="5632689">
            <a:off x="7173711" y="4760406"/>
            <a:ext cx="396000" cy="396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6" name="Connecteur droit 245"/>
          <p:cNvCxnSpPr/>
          <p:nvPr/>
        </p:nvCxnSpPr>
        <p:spPr>
          <a:xfrm flipV="1">
            <a:off x="6449304" y="4992008"/>
            <a:ext cx="0" cy="168628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7" name="Arc 246"/>
          <p:cNvSpPr/>
          <p:nvPr/>
        </p:nvSpPr>
        <p:spPr>
          <a:xfrm rot="6327389">
            <a:off x="6277121" y="4700178"/>
            <a:ext cx="468000" cy="468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8" name="Connecteur droit 247"/>
          <p:cNvCxnSpPr/>
          <p:nvPr/>
        </p:nvCxnSpPr>
        <p:spPr>
          <a:xfrm flipH="1">
            <a:off x="6014681" y="4628860"/>
            <a:ext cx="216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9" name="Arc 248"/>
          <p:cNvSpPr/>
          <p:nvPr/>
        </p:nvSpPr>
        <p:spPr>
          <a:xfrm rot="11084471">
            <a:off x="6020804" y="4386471"/>
            <a:ext cx="504000" cy="540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0" name="Connecteur droit 249"/>
          <p:cNvCxnSpPr/>
          <p:nvPr/>
        </p:nvCxnSpPr>
        <p:spPr>
          <a:xfrm flipH="1" flipV="1">
            <a:off x="6266283" y="3740883"/>
            <a:ext cx="0" cy="259767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2" name="Arc 251"/>
          <p:cNvSpPr/>
          <p:nvPr/>
        </p:nvSpPr>
        <p:spPr>
          <a:xfrm rot="11391332">
            <a:off x="6068897" y="3509037"/>
            <a:ext cx="504000" cy="504000"/>
          </a:xfrm>
          <a:prstGeom prst="arc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ZoneTexte 252"/>
          <p:cNvSpPr txBox="1"/>
          <p:nvPr/>
        </p:nvSpPr>
        <p:spPr>
          <a:xfrm>
            <a:off x="2769330" y="414612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238 m² 60</a:t>
            </a:r>
            <a:endParaRPr lang="fr-FR" sz="1200" dirty="0"/>
          </a:p>
        </p:txBody>
      </p:sp>
      <p:sp>
        <p:nvSpPr>
          <p:cNvPr id="254" name="ZoneTexte 253"/>
          <p:cNvSpPr txBox="1"/>
          <p:nvPr/>
        </p:nvSpPr>
        <p:spPr>
          <a:xfrm>
            <a:off x="7335870" y="569711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12 m² 72</a:t>
            </a:r>
            <a:endParaRPr lang="fr-FR" sz="1200" dirty="0"/>
          </a:p>
        </p:txBody>
      </p:sp>
      <p:sp>
        <p:nvSpPr>
          <p:cNvPr id="255" name="ZoneTexte 254"/>
          <p:cNvSpPr txBox="1"/>
          <p:nvPr/>
        </p:nvSpPr>
        <p:spPr>
          <a:xfrm>
            <a:off x="6484595" y="5684774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10 m² 92</a:t>
            </a:r>
            <a:endParaRPr lang="fr-FR" sz="1200" dirty="0"/>
          </a:p>
        </p:txBody>
      </p:sp>
      <p:sp>
        <p:nvSpPr>
          <p:cNvPr id="256" name="ZoneTexte 255"/>
          <p:cNvSpPr txBox="1"/>
          <p:nvPr/>
        </p:nvSpPr>
        <p:spPr>
          <a:xfrm>
            <a:off x="5624403" y="5705174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m² 35</a:t>
            </a:r>
            <a:endParaRPr lang="fr-FR" sz="1200" dirty="0"/>
          </a:p>
        </p:txBody>
      </p:sp>
      <p:sp>
        <p:nvSpPr>
          <p:cNvPr id="257" name="ZoneTexte 256"/>
          <p:cNvSpPr txBox="1"/>
          <p:nvPr/>
        </p:nvSpPr>
        <p:spPr>
          <a:xfrm>
            <a:off x="5566663" y="4314802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11 m² 28</a:t>
            </a:r>
            <a:endParaRPr lang="fr-FR" sz="1200" dirty="0"/>
          </a:p>
        </p:txBody>
      </p:sp>
      <p:sp>
        <p:nvSpPr>
          <p:cNvPr id="258" name="ZoneTexte 257"/>
          <p:cNvSpPr txBox="1"/>
          <p:nvPr/>
        </p:nvSpPr>
        <p:spPr>
          <a:xfrm>
            <a:off x="5491118" y="3489232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3 m² 52</a:t>
            </a:r>
            <a:endParaRPr lang="fr-FR" sz="1200" dirty="0"/>
          </a:p>
        </p:txBody>
      </p:sp>
      <p:sp>
        <p:nvSpPr>
          <p:cNvPr id="259" name="ZoneTexte 258"/>
          <p:cNvSpPr txBox="1"/>
          <p:nvPr/>
        </p:nvSpPr>
        <p:spPr>
          <a:xfrm>
            <a:off x="7063949" y="3855323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25 m² 17</a:t>
            </a:r>
            <a:endParaRPr lang="fr-FR" sz="1200" dirty="0"/>
          </a:p>
        </p:txBody>
      </p:sp>
      <p:sp>
        <p:nvSpPr>
          <p:cNvPr id="260" name="ZoneTexte 259"/>
          <p:cNvSpPr txBox="1"/>
          <p:nvPr/>
        </p:nvSpPr>
        <p:spPr>
          <a:xfrm>
            <a:off x="5646038" y="3289437"/>
            <a:ext cx="853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7 m² 54</a:t>
            </a:r>
            <a:endParaRPr lang="fr-FR" sz="1000" dirty="0"/>
          </a:p>
        </p:txBody>
      </p:sp>
      <p:sp>
        <p:nvSpPr>
          <p:cNvPr id="261" name="ZoneTexte 260"/>
          <p:cNvSpPr txBox="1"/>
          <p:nvPr/>
        </p:nvSpPr>
        <p:spPr>
          <a:xfrm>
            <a:off x="7012812" y="2661551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m² 96</a:t>
            </a:r>
            <a:endParaRPr lang="fr-FR" sz="1200" dirty="0"/>
          </a:p>
        </p:txBody>
      </p:sp>
      <p:sp>
        <p:nvSpPr>
          <p:cNvPr id="262" name="ZoneTexte 261"/>
          <p:cNvSpPr txBox="1"/>
          <p:nvPr/>
        </p:nvSpPr>
        <p:spPr>
          <a:xfrm>
            <a:off x="6951288" y="1817865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17 m² 62</a:t>
            </a:r>
            <a:endParaRPr lang="fr-FR" sz="1200" dirty="0"/>
          </a:p>
        </p:txBody>
      </p:sp>
      <p:sp>
        <p:nvSpPr>
          <p:cNvPr id="263" name="ZoneTexte 262"/>
          <p:cNvSpPr txBox="1"/>
          <p:nvPr/>
        </p:nvSpPr>
        <p:spPr>
          <a:xfrm>
            <a:off x="5625408" y="2543828"/>
            <a:ext cx="853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3 m² 52</a:t>
            </a:r>
            <a:endParaRPr lang="fr-FR" sz="1000" dirty="0"/>
          </a:p>
        </p:txBody>
      </p:sp>
      <p:sp>
        <p:nvSpPr>
          <p:cNvPr id="264" name="ZoneTexte 263"/>
          <p:cNvSpPr txBox="1"/>
          <p:nvPr/>
        </p:nvSpPr>
        <p:spPr>
          <a:xfrm>
            <a:off x="5650932" y="1822610"/>
            <a:ext cx="853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6 m² 62</a:t>
            </a:r>
            <a:endParaRPr lang="fr-FR" sz="1000" dirty="0"/>
          </a:p>
        </p:txBody>
      </p:sp>
      <p:sp>
        <p:nvSpPr>
          <p:cNvPr id="265" name="ZoneTexte 264"/>
          <p:cNvSpPr txBox="1"/>
          <p:nvPr/>
        </p:nvSpPr>
        <p:spPr>
          <a:xfrm>
            <a:off x="6199099" y="3633956"/>
            <a:ext cx="853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19 m² 23</a:t>
            </a:r>
            <a:endParaRPr lang="fr-FR" sz="1000" dirty="0"/>
          </a:p>
        </p:txBody>
      </p:sp>
      <p:sp>
        <p:nvSpPr>
          <p:cNvPr id="266" name="ZoneTexte 265"/>
          <p:cNvSpPr txBox="1"/>
          <p:nvPr/>
        </p:nvSpPr>
        <p:spPr>
          <a:xfrm>
            <a:off x="6785009" y="470447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7 m² 66</a:t>
            </a:r>
            <a:endParaRPr lang="fr-FR" sz="1200" dirty="0"/>
          </a:p>
        </p:txBody>
      </p:sp>
      <p:sp>
        <p:nvSpPr>
          <p:cNvPr id="267" name="ZoneTexte 266"/>
          <p:cNvSpPr txBox="1"/>
          <p:nvPr/>
        </p:nvSpPr>
        <p:spPr>
          <a:xfrm>
            <a:off x="6867330" y="1002511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27 m² 60</a:t>
            </a:r>
            <a:endParaRPr lang="fr-FR" sz="1200" dirty="0"/>
          </a:p>
        </p:txBody>
      </p:sp>
      <p:sp>
        <p:nvSpPr>
          <p:cNvPr id="268" name="ZoneTexte 267"/>
          <p:cNvSpPr txBox="1"/>
          <p:nvPr/>
        </p:nvSpPr>
        <p:spPr>
          <a:xfrm>
            <a:off x="3004996" y="1807220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16 m 40</a:t>
            </a:r>
            <a:endParaRPr lang="fr-FR" sz="1200" dirty="0"/>
          </a:p>
        </p:txBody>
      </p:sp>
      <p:sp>
        <p:nvSpPr>
          <p:cNvPr id="269" name="ZoneTexte 268"/>
          <p:cNvSpPr txBox="1"/>
          <p:nvPr/>
        </p:nvSpPr>
        <p:spPr>
          <a:xfrm>
            <a:off x="-2618" y="4164376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14 m 55</a:t>
            </a:r>
            <a:endParaRPr lang="fr-FR" sz="1200" dirty="0"/>
          </a:p>
        </p:txBody>
      </p:sp>
      <p:sp>
        <p:nvSpPr>
          <p:cNvPr id="270" name="ZoneTexte 269"/>
          <p:cNvSpPr txBox="1"/>
          <p:nvPr/>
        </p:nvSpPr>
        <p:spPr>
          <a:xfrm>
            <a:off x="5686701" y="6554211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3 m 62</a:t>
            </a:r>
            <a:endParaRPr lang="fr-FR" sz="1200" dirty="0"/>
          </a:p>
        </p:txBody>
      </p:sp>
      <p:sp>
        <p:nvSpPr>
          <p:cNvPr id="271" name="ZoneTexte 270"/>
          <p:cNvSpPr txBox="1"/>
          <p:nvPr/>
        </p:nvSpPr>
        <p:spPr>
          <a:xfrm>
            <a:off x="6562831" y="6565499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2</a:t>
            </a:r>
            <a:r>
              <a:rPr lang="fr-FR" sz="1200" dirty="0" smtClean="0"/>
              <a:t> m 80</a:t>
            </a:r>
            <a:endParaRPr lang="fr-FR" sz="1200" dirty="0"/>
          </a:p>
        </p:txBody>
      </p:sp>
      <p:sp>
        <p:nvSpPr>
          <p:cNvPr id="272" name="ZoneTexte 271"/>
          <p:cNvSpPr txBox="1"/>
          <p:nvPr/>
        </p:nvSpPr>
        <p:spPr>
          <a:xfrm>
            <a:off x="7354407" y="656549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3</a:t>
            </a:r>
            <a:r>
              <a:rPr lang="fr-FR" sz="1200" dirty="0" smtClean="0"/>
              <a:t> m 14</a:t>
            </a:r>
            <a:endParaRPr lang="fr-FR" sz="1200" dirty="0"/>
          </a:p>
        </p:txBody>
      </p:sp>
      <p:sp>
        <p:nvSpPr>
          <p:cNvPr id="273" name="ZoneTexte 272"/>
          <p:cNvSpPr txBox="1"/>
          <p:nvPr/>
        </p:nvSpPr>
        <p:spPr>
          <a:xfrm>
            <a:off x="8421808" y="5453551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3 m 90</a:t>
            </a:r>
            <a:endParaRPr lang="fr-FR" sz="1200" dirty="0"/>
          </a:p>
        </p:txBody>
      </p:sp>
      <p:sp>
        <p:nvSpPr>
          <p:cNvPr id="274" name="ZoneTexte 273"/>
          <p:cNvSpPr txBox="1"/>
          <p:nvPr/>
        </p:nvSpPr>
        <p:spPr>
          <a:xfrm>
            <a:off x="8373942" y="4618719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 m 10</a:t>
            </a:r>
            <a:endParaRPr lang="fr-FR" sz="1200" dirty="0"/>
          </a:p>
        </p:txBody>
      </p:sp>
      <p:sp>
        <p:nvSpPr>
          <p:cNvPr id="275" name="ZoneTexte 274"/>
          <p:cNvSpPr txBox="1"/>
          <p:nvPr/>
        </p:nvSpPr>
        <p:spPr>
          <a:xfrm>
            <a:off x="8359023" y="353565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5 m 30</a:t>
            </a:r>
            <a:endParaRPr lang="fr-FR" sz="1200" dirty="0"/>
          </a:p>
        </p:txBody>
      </p:sp>
      <p:sp>
        <p:nvSpPr>
          <p:cNvPr id="276" name="ZoneTexte 275"/>
          <p:cNvSpPr txBox="1"/>
          <p:nvPr/>
        </p:nvSpPr>
        <p:spPr>
          <a:xfrm>
            <a:off x="8318223" y="2480778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2</a:t>
            </a:r>
            <a:r>
              <a:rPr lang="fr-FR" sz="1200" dirty="0" smtClean="0"/>
              <a:t> m 94</a:t>
            </a:r>
            <a:endParaRPr lang="fr-FR" sz="1200" dirty="0"/>
          </a:p>
        </p:txBody>
      </p:sp>
      <p:sp>
        <p:nvSpPr>
          <p:cNvPr id="277" name="ZoneTexte 276"/>
          <p:cNvSpPr txBox="1"/>
          <p:nvPr/>
        </p:nvSpPr>
        <p:spPr>
          <a:xfrm>
            <a:off x="8359023" y="1679365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3</a:t>
            </a:r>
            <a:r>
              <a:rPr lang="fr-FR" sz="1200" dirty="0" smtClean="0"/>
              <a:t> m 75</a:t>
            </a:r>
            <a:endParaRPr lang="fr-FR" sz="1200" dirty="0"/>
          </a:p>
        </p:txBody>
      </p:sp>
      <p:sp>
        <p:nvSpPr>
          <p:cNvPr id="278" name="ZoneTexte 277"/>
          <p:cNvSpPr txBox="1"/>
          <p:nvPr/>
        </p:nvSpPr>
        <p:spPr>
          <a:xfrm>
            <a:off x="6898195" y="109554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6 m 90</a:t>
            </a:r>
            <a:endParaRPr lang="fr-FR" sz="1200" dirty="0"/>
          </a:p>
        </p:txBody>
      </p:sp>
      <p:sp>
        <p:nvSpPr>
          <p:cNvPr id="279" name="ZoneTexte 278"/>
          <p:cNvSpPr txBox="1"/>
          <p:nvPr/>
        </p:nvSpPr>
        <p:spPr>
          <a:xfrm>
            <a:off x="5714577" y="777473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4 m</a:t>
            </a:r>
            <a:endParaRPr lang="fr-FR" sz="1200" dirty="0"/>
          </a:p>
        </p:txBody>
      </p:sp>
      <p:sp>
        <p:nvSpPr>
          <p:cNvPr id="280" name="ZoneTexte 279"/>
          <p:cNvSpPr txBox="1"/>
          <p:nvPr/>
        </p:nvSpPr>
        <p:spPr>
          <a:xfrm>
            <a:off x="5583947" y="1117617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 m 52</a:t>
            </a:r>
            <a:endParaRPr lang="fr-FR" sz="1200" dirty="0"/>
          </a:p>
        </p:txBody>
      </p:sp>
      <p:sp>
        <p:nvSpPr>
          <p:cNvPr id="281" name="ZoneTexte 280"/>
          <p:cNvSpPr txBox="1"/>
          <p:nvPr/>
        </p:nvSpPr>
        <p:spPr>
          <a:xfrm>
            <a:off x="4888411" y="1682659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 m 63</a:t>
            </a:r>
            <a:endParaRPr lang="fr-FR" sz="1200" dirty="0"/>
          </a:p>
        </p:txBody>
      </p:sp>
      <p:pic>
        <p:nvPicPr>
          <p:cNvPr id="282" name="Image 2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298" y="6033261"/>
            <a:ext cx="302400" cy="302400"/>
          </a:xfrm>
          <a:prstGeom prst="rect">
            <a:avLst/>
          </a:prstGeom>
        </p:spPr>
      </p:pic>
      <p:pic>
        <p:nvPicPr>
          <p:cNvPr id="283" name="Image 2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718" y="3102052"/>
            <a:ext cx="180000" cy="180000"/>
          </a:xfrm>
          <a:prstGeom prst="rect">
            <a:avLst/>
          </a:prstGeom>
        </p:spPr>
      </p:pic>
      <p:pic>
        <p:nvPicPr>
          <p:cNvPr id="284" name="Image 2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40" y="2577469"/>
            <a:ext cx="180000" cy="180000"/>
          </a:xfrm>
          <a:prstGeom prst="rect">
            <a:avLst/>
          </a:prstGeom>
        </p:spPr>
      </p:pic>
      <p:sp>
        <p:nvSpPr>
          <p:cNvPr id="286" name="Rectangle 285"/>
          <p:cNvSpPr/>
          <p:nvPr/>
        </p:nvSpPr>
        <p:spPr>
          <a:xfrm>
            <a:off x="4807128" y="56268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 smtClean="0">
                <a:solidFill>
                  <a:schemeClr val="tx1"/>
                </a:solidFill>
              </a:rPr>
              <a:t>PORTE 3MX3M</a:t>
            </a:r>
            <a:endParaRPr lang="fr-FR" sz="1300" dirty="0">
              <a:solidFill>
                <a:schemeClr val="tx1"/>
              </a:solidFill>
            </a:endParaRPr>
          </a:p>
        </p:txBody>
      </p:sp>
      <p:cxnSp>
        <p:nvCxnSpPr>
          <p:cNvPr id="67" name="Connecteur droit 66"/>
          <p:cNvCxnSpPr>
            <a:endCxn id="286" idx="2"/>
          </p:cNvCxnSpPr>
          <p:nvPr/>
        </p:nvCxnSpPr>
        <p:spPr>
          <a:xfrm>
            <a:off x="4807128" y="5626886"/>
            <a:ext cx="360000" cy="72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endCxn id="286" idx="2"/>
          </p:cNvCxnSpPr>
          <p:nvPr/>
        </p:nvCxnSpPr>
        <p:spPr>
          <a:xfrm flipH="1">
            <a:off x="5167128" y="5626886"/>
            <a:ext cx="353691" cy="7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cteur droit 287"/>
          <p:cNvCxnSpPr/>
          <p:nvPr/>
        </p:nvCxnSpPr>
        <p:spPr>
          <a:xfrm flipH="1">
            <a:off x="8057652" y="4572005"/>
            <a:ext cx="14400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0" name="Arc 289"/>
          <p:cNvSpPr/>
          <p:nvPr/>
        </p:nvSpPr>
        <p:spPr>
          <a:xfrm rot="3385477">
            <a:off x="7776866" y="4469250"/>
            <a:ext cx="468000" cy="468000"/>
          </a:xfrm>
          <a:prstGeom prst="arc">
            <a:avLst>
              <a:gd name="adj1" fmla="val 16200000"/>
              <a:gd name="adj2" fmla="val 2027660"/>
            </a:avLst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8" name="Picture 2" descr="2084_685_Logo-Metropole-car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048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" name="ZoneTexte 139"/>
          <p:cNvSpPr txBox="1"/>
          <p:nvPr/>
        </p:nvSpPr>
        <p:spPr>
          <a:xfrm>
            <a:off x="3521729" y="41352"/>
            <a:ext cx="180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ARTIS FONTAINE</a:t>
            </a:r>
          </a:p>
          <a:p>
            <a:r>
              <a:rPr lang="fr-FR" dirty="0"/>
              <a:t>Local </a:t>
            </a:r>
            <a:r>
              <a:rPr lang="fr-FR" dirty="0" err="1" smtClean="0"/>
              <a:t>ex.PUG</a:t>
            </a:r>
            <a:endParaRPr lang="fr-FR" dirty="0"/>
          </a:p>
          <a:p>
            <a:r>
              <a:rPr lang="fr-FR" dirty="0" smtClean="0"/>
              <a:t>NIVEAU 0</a:t>
            </a:r>
          </a:p>
        </p:txBody>
      </p:sp>
    </p:spTree>
    <p:extLst>
      <p:ext uri="{BB962C8B-B14F-4D97-AF65-F5344CB8AC3E}">
        <p14:creationId xmlns:p14="http://schemas.microsoft.com/office/powerpoint/2010/main" val="331212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1579</TotalTime>
  <Words>121</Words>
  <Application>Microsoft Office PowerPoint</Application>
  <PresentationFormat>Affichage à l'écran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Grenoble Alpes Metropole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RATOL AUDREY</dc:creator>
  <cp:lastModifiedBy>BEZAL EMMANUELLE</cp:lastModifiedBy>
  <cp:revision>30</cp:revision>
  <dcterms:created xsi:type="dcterms:W3CDTF">2025-02-12T07:52:20Z</dcterms:created>
  <dcterms:modified xsi:type="dcterms:W3CDTF">2025-02-28T09:21:41Z</dcterms:modified>
</cp:coreProperties>
</file>